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notesMasterIdLst>
    <p:notesMasterId r:id="rId14"/>
  </p:notesMasterIdLst>
  <p:sldIdLst>
    <p:sldId id="305" r:id="rId2"/>
    <p:sldId id="290" r:id="rId3"/>
    <p:sldId id="266" r:id="rId4"/>
    <p:sldId id="303" r:id="rId5"/>
    <p:sldId id="274" r:id="rId6"/>
    <p:sldId id="258" r:id="rId7"/>
    <p:sldId id="291" r:id="rId8"/>
    <p:sldId id="279" r:id="rId9"/>
    <p:sldId id="289" r:id="rId10"/>
    <p:sldId id="286" r:id="rId11"/>
    <p:sldId id="262" r:id="rId12"/>
    <p:sldId id="304" r:id="rId13"/>
  </p:sldIdLst>
  <p:sldSz cx="4572000" cy="3048000"/>
  <p:notesSz cx="9144000" cy="6858000"/>
  <p:defaultTextStyle>
    <a:defPPr>
      <a:defRPr lang="it-IT"/>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960">
          <p15:clr>
            <a:srgbClr val="A4A3A4"/>
          </p15:clr>
        </p15:guide>
        <p15:guide id="2" pos="14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FFCC"/>
    <a:srgbClr val="77E19F"/>
    <a:srgbClr val="7BF5A1"/>
    <a:srgbClr val="CCFE72"/>
    <a:srgbClr val="8DE3A4"/>
    <a:srgbClr val="ADEDC5"/>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20" autoAdjust="0"/>
    <p:restoredTop sz="84109" autoAdjust="0"/>
  </p:normalViewPr>
  <p:slideViewPr>
    <p:cSldViewPr>
      <p:cViewPr varScale="1">
        <p:scale>
          <a:sx n="127" d="100"/>
          <a:sy n="127" d="100"/>
        </p:scale>
        <p:origin x="1572" y="72"/>
      </p:cViewPr>
      <p:guideLst>
        <p:guide orient="horz" pos="960"/>
        <p:guide pos="1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C77569A0-676C-4F82-862F-79276B77FAE5}"/>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b="0">
                <a:latin typeface="Arial" charset="0"/>
              </a:defRPr>
            </a:lvl1pPr>
          </a:lstStyle>
          <a:p>
            <a:pPr>
              <a:defRPr/>
            </a:pPr>
            <a:endParaRPr lang="it-IT"/>
          </a:p>
        </p:txBody>
      </p:sp>
      <p:sp>
        <p:nvSpPr>
          <p:cNvPr id="3" name="Segnaposto data 2">
            <a:extLst>
              <a:ext uri="{FF2B5EF4-FFF2-40B4-BE49-F238E27FC236}">
                <a16:creationId xmlns:a16="http://schemas.microsoft.com/office/drawing/2014/main" id="{16510713-22C9-49D2-853E-4C1F832FB17F}"/>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b="0">
                <a:latin typeface="Arial" charset="0"/>
              </a:defRPr>
            </a:lvl1pPr>
          </a:lstStyle>
          <a:p>
            <a:pPr>
              <a:defRPr/>
            </a:pPr>
            <a:fld id="{BD75930E-5872-4DEC-AA3C-0115E377F0CF}" type="datetimeFigureOut">
              <a:rPr lang="it-IT"/>
              <a:pPr>
                <a:defRPr/>
              </a:pPr>
              <a:t>05/02/2021</a:t>
            </a:fld>
            <a:endParaRPr lang="it-IT" dirty="0"/>
          </a:p>
        </p:txBody>
      </p:sp>
      <p:sp>
        <p:nvSpPr>
          <p:cNvPr id="4" name="Segnaposto immagine diapositiva 3">
            <a:extLst>
              <a:ext uri="{FF2B5EF4-FFF2-40B4-BE49-F238E27FC236}">
                <a16:creationId xmlns:a16="http://schemas.microsoft.com/office/drawing/2014/main" id="{8D07FB75-777E-464D-9C30-A01F7545B88F}"/>
              </a:ext>
            </a:extLst>
          </p:cNvPr>
          <p:cNvSpPr>
            <a:spLocks noGrp="1" noRot="1" noChangeAspect="1"/>
          </p:cNvSpPr>
          <p:nvPr>
            <p:ph type="sldImg" idx="2"/>
          </p:nvPr>
        </p:nvSpPr>
        <p:spPr>
          <a:xfrm>
            <a:off x="2643188" y="514350"/>
            <a:ext cx="3857625" cy="2571750"/>
          </a:xfrm>
          <a:prstGeom prst="rect">
            <a:avLst/>
          </a:prstGeom>
          <a:noFill/>
          <a:ln w="12700">
            <a:solidFill>
              <a:prstClr val="black"/>
            </a:solidFill>
          </a:ln>
        </p:spPr>
        <p:txBody>
          <a:bodyPr vert="horz" lIns="91440" tIns="45720" rIns="91440" bIns="45720" rtlCol="0" anchor="ctr"/>
          <a:lstStyle/>
          <a:p>
            <a:pPr lvl="0"/>
            <a:endParaRPr lang="it-IT" noProof="0" dirty="0"/>
          </a:p>
        </p:txBody>
      </p:sp>
      <p:sp>
        <p:nvSpPr>
          <p:cNvPr id="5" name="Segnaposto note 4">
            <a:extLst>
              <a:ext uri="{FF2B5EF4-FFF2-40B4-BE49-F238E27FC236}">
                <a16:creationId xmlns:a16="http://schemas.microsoft.com/office/drawing/2014/main" id="{2A7BE03C-754B-4C22-B2D5-52008C6B0DB3}"/>
              </a:ext>
            </a:extLst>
          </p:cNvPr>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a:extLst>
              <a:ext uri="{FF2B5EF4-FFF2-40B4-BE49-F238E27FC236}">
                <a16:creationId xmlns:a16="http://schemas.microsoft.com/office/drawing/2014/main" id="{6662E3BD-A21D-4BD8-B19D-D784D3D8C583}"/>
              </a:ext>
            </a:extLst>
          </p:cNvPr>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b="0">
                <a:latin typeface="Arial" charset="0"/>
              </a:defRPr>
            </a:lvl1pPr>
          </a:lstStyle>
          <a:p>
            <a:pPr>
              <a:defRPr/>
            </a:pPr>
            <a:endParaRPr lang="it-IT"/>
          </a:p>
        </p:txBody>
      </p:sp>
      <p:sp>
        <p:nvSpPr>
          <p:cNvPr id="7" name="Segnaposto numero diapositiva 6">
            <a:extLst>
              <a:ext uri="{FF2B5EF4-FFF2-40B4-BE49-F238E27FC236}">
                <a16:creationId xmlns:a16="http://schemas.microsoft.com/office/drawing/2014/main" id="{CCDC54C7-E969-44E3-A2F3-2F6B3DF1259A}"/>
              </a:ext>
            </a:extLst>
          </p:cNvPr>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b="0"/>
            </a:lvl1pPr>
          </a:lstStyle>
          <a:p>
            <a:fld id="{9853D4B4-BCB5-49AE-A4E7-CFA36DA28E18}"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immagine diapositiva 1">
            <a:extLst>
              <a:ext uri="{FF2B5EF4-FFF2-40B4-BE49-F238E27FC236}">
                <a16:creationId xmlns:a16="http://schemas.microsoft.com/office/drawing/2014/main" id="{99B8D65B-1979-4644-A328-E2D4B7FD3D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Segnaposto note 2">
            <a:extLst>
              <a:ext uri="{FF2B5EF4-FFF2-40B4-BE49-F238E27FC236}">
                <a16:creationId xmlns:a16="http://schemas.microsoft.com/office/drawing/2014/main" id="{F5472BAD-E690-426E-A1D0-864E98BF76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15364" name="Segnaposto numero diapositiva 3">
            <a:extLst>
              <a:ext uri="{FF2B5EF4-FFF2-40B4-BE49-F238E27FC236}">
                <a16:creationId xmlns:a16="http://schemas.microsoft.com/office/drawing/2014/main" id="{2CA296A1-ED0D-4627-ADD8-E2663D6904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6C804B5A-ACFD-4A59-9B14-7EB4396D52BD}" type="slidenum">
              <a:rPr lang="it-IT" altLang="it-IT" b="0"/>
              <a:pPr/>
              <a:t>2</a:t>
            </a:fld>
            <a:endParaRPr lang="it-IT" altLang="it-IT" b="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a:extLst>
              <a:ext uri="{FF2B5EF4-FFF2-40B4-BE49-F238E27FC236}">
                <a16:creationId xmlns:a16="http://schemas.microsoft.com/office/drawing/2014/main" id="{0AFC7F35-3A7A-4DB3-904C-B4A7CD79FF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Segnaposto note 2">
            <a:extLst>
              <a:ext uri="{FF2B5EF4-FFF2-40B4-BE49-F238E27FC236}">
                <a16:creationId xmlns:a16="http://schemas.microsoft.com/office/drawing/2014/main" id="{285B1872-5B06-4F33-8704-65FB98B7B5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a:p>
        </p:txBody>
      </p:sp>
      <p:sp>
        <p:nvSpPr>
          <p:cNvPr id="20484" name="Segnaposto numero diapositiva 3">
            <a:extLst>
              <a:ext uri="{FF2B5EF4-FFF2-40B4-BE49-F238E27FC236}">
                <a16:creationId xmlns:a16="http://schemas.microsoft.com/office/drawing/2014/main" id="{6633253D-68F2-4F1D-8B53-CDA58B38D5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52B447A3-6591-44A2-B7CC-E8D2D2D1C523}" type="slidenum">
              <a:rPr lang="it-IT" altLang="it-IT" b="0"/>
              <a:pPr/>
              <a:t>6</a:t>
            </a:fld>
            <a:endParaRPr lang="it-IT" altLang="it-IT" b="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23">
            <a:extLst>
              <a:ext uri="{FF2B5EF4-FFF2-40B4-BE49-F238E27FC236}">
                <a16:creationId xmlns:a16="http://schemas.microsoft.com/office/drawing/2014/main" id="{FE460A84-E30A-4A78-B825-2508C230095E}"/>
              </a:ext>
            </a:extLst>
          </p:cNvPr>
          <p:cNvSpPr>
            <a:spLocks noGrp="1" noChangeArrowheads="1"/>
          </p:cNvSpPr>
          <p:nvPr>
            <p:ph type="dt" sz="half" idx="10"/>
          </p:nvPr>
        </p:nvSpPr>
        <p:spPr/>
        <p:txBody>
          <a:bodyPr/>
          <a:lstStyle>
            <a:lvl1pPr>
              <a:defRPr/>
            </a:lvl1pPr>
          </a:lstStyle>
          <a:p>
            <a:endParaRPr lang="it-IT" altLang="it-IT"/>
          </a:p>
        </p:txBody>
      </p:sp>
      <p:sp>
        <p:nvSpPr>
          <p:cNvPr id="5" name="Rectangle 24">
            <a:extLst>
              <a:ext uri="{FF2B5EF4-FFF2-40B4-BE49-F238E27FC236}">
                <a16:creationId xmlns:a16="http://schemas.microsoft.com/office/drawing/2014/main" id="{3A8C9D5A-4F7F-4020-ACAD-CD0684E5ADA3}"/>
              </a:ext>
            </a:extLst>
          </p:cNvPr>
          <p:cNvSpPr>
            <a:spLocks noGrp="1" noChangeArrowheads="1"/>
          </p:cNvSpPr>
          <p:nvPr>
            <p:ph type="ftr" sz="quarter" idx="11"/>
          </p:nvPr>
        </p:nvSpPr>
        <p:spPr/>
        <p:txBody>
          <a:bodyPr/>
          <a:lstStyle>
            <a:lvl1pPr>
              <a:defRPr/>
            </a:lvl1pPr>
          </a:lstStyle>
          <a:p>
            <a:endParaRPr lang="it-IT" altLang="it-IT"/>
          </a:p>
        </p:txBody>
      </p:sp>
      <p:sp>
        <p:nvSpPr>
          <p:cNvPr id="6" name="Rectangle 25">
            <a:extLst>
              <a:ext uri="{FF2B5EF4-FFF2-40B4-BE49-F238E27FC236}">
                <a16:creationId xmlns:a16="http://schemas.microsoft.com/office/drawing/2014/main" id="{A8BCB77D-C923-445A-9A17-CA60BC6C757B}"/>
              </a:ext>
            </a:extLst>
          </p:cNvPr>
          <p:cNvSpPr>
            <a:spLocks noGrp="1" noChangeArrowheads="1"/>
          </p:cNvSpPr>
          <p:nvPr>
            <p:ph type="sldNum" sz="quarter" idx="12"/>
          </p:nvPr>
        </p:nvSpPr>
        <p:spPr/>
        <p:txBody>
          <a:bodyPr/>
          <a:lstStyle>
            <a:lvl1pPr>
              <a:defRPr/>
            </a:lvl1pPr>
          </a:lstStyle>
          <a:p>
            <a:fld id="{B671C722-C435-4036-95EE-818A03DDDDF7}" type="slidenum">
              <a:rPr lang="it-IT" altLang="it-IT"/>
              <a:pPr/>
              <a:t>‹N›</a:t>
            </a:fld>
            <a:endParaRPr lang="it-IT" altLang="it-IT"/>
          </a:p>
        </p:txBody>
      </p:sp>
    </p:spTree>
    <p:extLst>
      <p:ext uri="{BB962C8B-B14F-4D97-AF65-F5344CB8AC3E}">
        <p14:creationId xmlns:p14="http://schemas.microsoft.com/office/powerpoint/2010/main" val="3103651841"/>
      </p:ext>
    </p:extLst>
  </p:cSld>
  <p:clrMapOvr>
    <a:masterClrMapping/>
  </p:clrMapOvr>
  <p:transition spd="med" advClick="0" advTm="1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7813"/>
            <a:ext cx="2057400" cy="5853112"/>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7813"/>
            <a:ext cx="6019800" cy="5853112"/>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23">
            <a:extLst>
              <a:ext uri="{FF2B5EF4-FFF2-40B4-BE49-F238E27FC236}">
                <a16:creationId xmlns:a16="http://schemas.microsoft.com/office/drawing/2014/main" id="{7470CD3A-B5E1-4292-9FAF-B166142943C2}"/>
              </a:ext>
            </a:extLst>
          </p:cNvPr>
          <p:cNvSpPr>
            <a:spLocks noGrp="1" noChangeArrowheads="1"/>
          </p:cNvSpPr>
          <p:nvPr>
            <p:ph type="dt" sz="half" idx="10"/>
          </p:nvPr>
        </p:nvSpPr>
        <p:spPr/>
        <p:txBody>
          <a:bodyPr/>
          <a:lstStyle>
            <a:lvl1pPr>
              <a:defRPr/>
            </a:lvl1pPr>
          </a:lstStyle>
          <a:p>
            <a:endParaRPr lang="it-IT" altLang="it-IT"/>
          </a:p>
        </p:txBody>
      </p:sp>
      <p:sp>
        <p:nvSpPr>
          <p:cNvPr id="5" name="Rectangle 24">
            <a:extLst>
              <a:ext uri="{FF2B5EF4-FFF2-40B4-BE49-F238E27FC236}">
                <a16:creationId xmlns:a16="http://schemas.microsoft.com/office/drawing/2014/main" id="{045FEF9B-5D8E-4585-B268-F031BA4DE4FF}"/>
              </a:ext>
            </a:extLst>
          </p:cNvPr>
          <p:cNvSpPr>
            <a:spLocks noGrp="1" noChangeArrowheads="1"/>
          </p:cNvSpPr>
          <p:nvPr>
            <p:ph type="ftr" sz="quarter" idx="11"/>
          </p:nvPr>
        </p:nvSpPr>
        <p:spPr/>
        <p:txBody>
          <a:bodyPr/>
          <a:lstStyle>
            <a:lvl1pPr>
              <a:defRPr/>
            </a:lvl1pPr>
          </a:lstStyle>
          <a:p>
            <a:endParaRPr lang="it-IT" altLang="it-IT"/>
          </a:p>
        </p:txBody>
      </p:sp>
      <p:sp>
        <p:nvSpPr>
          <p:cNvPr id="6" name="Rectangle 25">
            <a:extLst>
              <a:ext uri="{FF2B5EF4-FFF2-40B4-BE49-F238E27FC236}">
                <a16:creationId xmlns:a16="http://schemas.microsoft.com/office/drawing/2014/main" id="{03084FCF-D590-4CA2-B94B-CA8381C3316D}"/>
              </a:ext>
            </a:extLst>
          </p:cNvPr>
          <p:cNvSpPr>
            <a:spLocks noGrp="1" noChangeArrowheads="1"/>
          </p:cNvSpPr>
          <p:nvPr>
            <p:ph type="sldNum" sz="quarter" idx="12"/>
          </p:nvPr>
        </p:nvSpPr>
        <p:spPr/>
        <p:txBody>
          <a:bodyPr/>
          <a:lstStyle>
            <a:lvl1pPr>
              <a:defRPr/>
            </a:lvl1pPr>
          </a:lstStyle>
          <a:p>
            <a:fld id="{7D373BDE-0AAE-4FB3-8323-590CDDEB65E1}" type="slidenum">
              <a:rPr lang="it-IT" altLang="it-IT"/>
              <a:pPr/>
              <a:t>‹N›</a:t>
            </a:fld>
            <a:endParaRPr lang="it-IT" altLang="it-IT"/>
          </a:p>
        </p:txBody>
      </p:sp>
    </p:spTree>
    <p:extLst>
      <p:ext uri="{BB962C8B-B14F-4D97-AF65-F5344CB8AC3E}">
        <p14:creationId xmlns:p14="http://schemas.microsoft.com/office/powerpoint/2010/main" val="1296837804"/>
      </p:ext>
    </p:extLst>
  </p:cSld>
  <p:clrMapOvr>
    <a:masterClrMapping/>
  </p:clrMapOvr>
  <p:transition spd="med" advClick="0" advTm="1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40"/>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stili del testo dello schema</a:t>
            </a:r>
          </a:p>
        </p:txBody>
      </p:sp>
      <p:sp>
        <p:nvSpPr>
          <p:cNvPr id="4" name="Rectangle 23">
            <a:extLst>
              <a:ext uri="{FF2B5EF4-FFF2-40B4-BE49-F238E27FC236}">
                <a16:creationId xmlns:a16="http://schemas.microsoft.com/office/drawing/2014/main" id="{68F44400-68B9-4737-A67E-C0CE0DC62624}"/>
              </a:ext>
            </a:extLst>
          </p:cNvPr>
          <p:cNvSpPr>
            <a:spLocks noGrp="1" noChangeArrowheads="1"/>
          </p:cNvSpPr>
          <p:nvPr>
            <p:ph type="dt" sz="half" idx="10"/>
          </p:nvPr>
        </p:nvSpPr>
        <p:spPr/>
        <p:txBody>
          <a:bodyPr/>
          <a:lstStyle>
            <a:lvl1pPr>
              <a:defRPr/>
            </a:lvl1pPr>
          </a:lstStyle>
          <a:p>
            <a:endParaRPr lang="it-IT" altLang="it-IT"/>
          </a:p>
        </p:txBody>
      </p:sp>
      <p:sp>
        <p:nvSpPr>
          <p:cNvPr id="5" name="Rectangle 24">
            <a:extLst>
              <a:ext uri="{FF2B5EF4-FFF2-40B4-BE49-F238E27FC236}">
                <a16:creationId xmlns:a16="http://schemas.microsoft.com/office/drawing/2014/main" id="{E29962DF-C3C6-4275-AB19-6D56B19777CF}"/>
              </a:ext>
            </a:extLst>
          </p:cNvPr>
          <p:cNvSpPr>
            <a:spLocks noGrp="1" noChangeArrowheads="1"/>
          </p:cNvSpPr>
          <p:nvPr>
            <p:ph type="ftr" sz="quarter" idx="11"/>
          </p:nvPr>
        </p:nvSpPr>
        <p:spPr/>
        <p:txBody>
          <a:bodyPr/>
          <a:lstStyle>
            <a:lvl1pPr>
              <a:defRPr/>
            </a:lvl1pPr>
          </a:lstStyle>
          <a:p>
            <a:endParaRPr lang="it-IT" altLang="it-IT"/>
          </a:p>
        </p:txBody>
      </p:sp>
      <p:sp>
        <p:nvSpPr>
          <p:cNvPr id="6" name="Rectangle 25">
            <a:extLst>
              <a:ext uri="{FF2B5EF4-FFF2-40B4-BE49-F238E27FC236}">
                <a16:creationId xmlns:a16="http://schemas.microsoft.com/office/drawing/2014/main" id="{DF6650B1-A69C-46F8-9E01-9A20053C0B17}"/>
              </a:ext>
            </a:extLst>
          </p:cNvPr>
          <p:cNvSpPr>
            <a:spLocks noGrp="1" noChangeArrowheads="1"/>
          </p:cNvSpPr>
          <p:nvPr>
            <p:ph type="sldNum" sz="quarter" idx="12"/>
          </p:nvPr>
        </p:nvSpPr>
        <p:spPr/>
        <p:txBody>
          <a:bodyPr/>
          <a:lstStyle>
            <a:lvl1pPr>
              <a:defRPr/>
            </a:lvl1pPr>
          </a:lstStyle>
          <a:p>
            <a:fld id="{04C5F2DB-6E83-40FE-B976-4A2C78DB5AA8}" type="slidenum">
              <a:rPr lang="it-IT" altLang="it-IT"/>
              <a:pPr/>
              <a:t>‹N›</a:t>
            </a:fld>
            <a:endParaRPr lang="it-IT" altLang="it-IT"/>
          </a:p>
        </p:txBody>
      </p:sp>
    </p:spTree>
    <p:extLst>
      <p:ext uri="{BB962C8B-B14F-4D97-AF65-F5344CB8AC3E}">
        <p14:creationId xmlns:p14="http://schemas.microsoft.com/office/powerpoint/2010/main" val="1478029358"/>
      </p:ext>
    </p:extLst>
  </p:cSld>
  <p:clrMapOvr>
    <a:masterClrMapping/>
  </p:clrMapOvr>
  <p:transition spd="med" advClick="0" advTm="1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2"/>
            <a:ext cx="4038600" cy="45307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2"/>
            <a:ext cx="4038600" cy="45307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23">
            <a:extLst>
              <a:ext uri="{FF2B5EF4-FFF2-40B4-BE49-F238E27FC236}">
                <a16:creationId xmlns:a16="http://schemas.microsoft.com/office/drawing/2014/main" id="{A76570F0-59DD-48AD-86E2-4480DE445E22}"/>
              </a:ext>
            </a:extLst>
          </p:cNvPr>
          <p:cNvSpPr>
            <a:spLocks noGrp="1" noChangeArrowheads="1"/>
          </p:cNvSpPr>
          <p:nvPr>
            <p:ph type="dt" sz="half" idx="10"/>
          </p:nvPr>
        </p:nvSpPr>
        <p:spPr/>
        <p:txBody>
          <a:bodyPr/>
          <a:lstStyle>
            <a:lvl1pPr>
              <a:defRPr/>
            </a:lvl1pPr>
          </a:lstStyle>
          <a:p>
            <a:endParaRPr lang="it-IT" altLang="it-IT"/>
          </a:p>
        </p:txBody>
      </p:sp>
      <p:sp>
        <p:nvSpPr>
          <p:cNvPr id="6" name="Rectangle 24">
            <a:extLst>
              <a:ext uri="{FF2B5EF4-FFF2-40B4-BE49-F238E27FC236}">
                <a16:creationId xmlns:a16="http://schemas.microsoft.com/office/drawing/2014/main" id="{E889D561-161D-4AEC-A9F1-9CDF2BCDB305}"/>
              </a:ext>
            </a:extLst>
          </p:cNvPr>
          <p:cNvSpPr>
            <a:spLocks noGrp="1" noChangeArrowheads="1"/>
          </p:cNvSpPr>
          <p:nvPr>
            <p:ph type="ftr" sz="quarter" idx="11"/>
          </p:nvPr>
        </p:nvSpPr>
        <p:spPr/>
        <p:txBody>
          <a:bodyPr/>
          <a:lstStyle>
            <a:lvl1pPr>
              <a:defRPr/>
            </a:lvl1pPr>
          </a:lstStyle>
          <a:p>
            <a:endParaRPr lang="it-IT" altLang="it-IT"/>
          </a:p>
        </p:txBody>
      </p:sp>
      <p:sp>
        <p:nvSpPr>
          <p:cNvPr id="7" name="Rectangle 25">
            <a:extLst>
              <a:ext uri="{FF2B5EF4-FFF2-40B4-BE49-F238E27FC236}">
                <a16:creationId xmlns:a16="http://schemas.microsoft.com/office/drawing/2014/main" id="{DD2DAC4E-CB04-4A29-9346-C64DE6782A3E}"/>
              </a:ext>
            </a:extLst>
          </p:cNvPr>
          <p:cNvSpPr>
            <a:spLocks noGrp="1" noChangeArrowheads="1"/>
          </p:cNvSpPr>
          <p:nvPr>
            <p:ph type="sldNum" sz="quarter" idx="12"/>
          </p:nvPr>
        </p:nvSpPr>
        <p:spPr/>
        <p:txBody>
          <a:bodyPr/>
          <a:lstStyle>
            <a:lvl1pPr>
              <a:defRPr/>
            </a:lvl1pPr>
          </a:lstStyle>
          <a:p>
            <a:fld id="{0063EA1C-A0C4-431D-A324-9ADF9C81D99C}" type="slidenum">
              <a:rPr lang="it-IT" altLang="it-IT"/>
              <a:pPr/>
              <a:t>‹N›</a:t>
            </a:fld>
            <a:endParaRPr lang="it-IT" altLang="it-IT"/>
          </a:p>
        </p:txBody>
      </p:sp>
    </p:spTree>
    <p:extLst>
      <p:ext uri="{BB962C8B-B14F-4D97-AF65-F5344CB8AC3E}">
        <p14:creationId xmlns:p14="http://schemas.microsoft.com/office/powerpoint/2010/main" val="4041406442"/>
      </p:ext>
    </p:extLst>
  </p:cSld>
  <p:clrMapOvr>
    <a:masterClrMapping/>
  </p:clrMapOvr>
  <p:transition spd="med" advClick="0" advTm="1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7"/>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30239" y="2505075"/>
            <a:ext cx="386873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23">
            <a:extLst>
              <a:ext uri="{FF2B5EF4-FFF2-40B4-BE49-F238E27FC236}">
                <a16:creationId xmlns:a16="http://schemas.microsoft.com/office/drawing/2014/main" id="{E0FB8651-BA99-4D95-9E23-FFEBCE091B37}"/>
              </a:ext>
            </a:extLst>
          </p:cNvPr>
          <p:cNvSpPr>
            <a:spLocks noGrp="1" noChangeArrowheads="1"/>
          </p:cNvSpPr>
          <p:nvPr>
            <p:ph type="dt" sz="half" idx="10"/>
          </p:nvPr>
        </p:nvSpPr>
        <p:spPr/>
        <p:txBody>
          <a:bodyPr/>
          <a:lstStyle>
            <a:lvl1pPr>
              <a:defRPr/>
            </a:lvl1pPr>
          </a:lstStyle>
          <a:p>
            <a:endParaRPr lang="it-IT" altLang="it-IT"/>
          </a:p>
        </p:txBody>
      </p:sp>
      <p:sp>
        <p:nvSpPr>
          <p:cNvPr id="8" name="Rectangle 24">
            <a:extLst>
              <a:ext uri="{FF2B5EF4-FFF2-40B4-BE49-F238E27FC236}">
                <a16:creationId xmlns:a16="http://schemas.microsoft.com/office/drawing/2014/main" id="{23F68A7B-75D2-4941-A5C7-69584CC15F54}"/>
              </a:ext>
            </a:extLst>
          </p:cNvPr>
          <p:cNvSpPr>
            <a:spLocks noGrp="1" noChangeArrowheads="1"/>
          </p:cNvSpPr>
          <p:nvPr>
            <p:ph type="ftr" sz="quarter" idx="11"/>
          </p:nvPr>
        </p:nvSpPr>
        <p:spPr/>
        <p:txBody>
          <a:bodyPr/>
          <a:lstStyle>
            <a:lvl1pPr>
              <a:defRPr/>
            </a:lvl1pPr>
          </a:lstStyle>
          <a:p>
            <a:endParaRPr lang="it-IT" altLang="it-IT"/>
          </a:p>
        </p:txBody>
      </p:sp>
      <p:sp>
        <p:nvSpPr>
          <p:cNvPr id="9" name="Rectangle 25">
            <a:extLst>
              <a:ext uri="{FF2B5EF4-FFF2-40B4-BE49-F238E27FC236}">
                <a16:creationId xmlns:a16="http://schemas.microsoft.com/office/drawing/2014/main" id="{1E4BC147-F3FE-474D-BC9E-63734B03AB55}"/>
              </a:ext>
            </a:extLst>
          </p:cNvPr>
          <p:cNvSpPr>
            <a:spLocks noGrp="1" noChangeArrowheads="1"/>
          </p:cNvSpPr>
          <p:nvPr>
            <p:ph type="sldNum" sz="quarter" idx="12"/>
          </p:nvPr>
        </p:nvSpPr>
        <p:spPr/>
        <p:txBody>
          <a:bodyPr/>
          <a:lstStyle>
            <a:lvl1pPr>
              <a:defRPr/>
            </a:lvl1pPr>
          </a:lstStyle>
          <a:p>
            <a:fld id="{F2471476-9AFA-4BC7-884D-54A6FD2B6F0A}" type="slidenum">
              <a:rPr lang="it-IT" altLang="it-IT"/>
              <a:pPr/>
              <a:t>‹N›</a:t>
            </a:fld>
            <a:endParaRPr lang="it-IT" altLang="it-IT"/>
          </a:p>
        </p:txBody>
      </p:sp>
    </p:spTree>
    <p:extLst>
      <p:ext uri="{BB962C8B-B14F-4D97-AF65-F5344CB8AC3E}">
        <p14:creationId xmlns:p14="http://schemas.microsoft.com/office/powerpoint/2010/main" val="1308228341"/>
      </p:ext>
    </p:extLst>
  </p:cSld>
  <p:clrMapOvr>
    <a:masterClrMapping/>
  </p:clrMapOvr>
  <p:transition spd="med" advClick="0" advTm="1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23">
            <a:extLst>
              <a:ext uri="{FF2B5EF4-FFF2-40B4-BE49-F238E27FC236}">
                <a16:creationId xmlns:a16="http://schemas.microsoft.com/office/drawing/2014/main" id="{FF10BDB5-A73D-4184-AC03-47A684891544}"/>
              </a:ext>
            </a:extLst>
          </p:cNvPr>
          <p:cNvSpPr>
            <a:spLocks noGrp="1" noChangeArrowheads="1"/>
          </p:cNvSpPr>
          <p:nvPr>
            <p:ph type="dt" sz="half" idx="10"/>
          </p:nvPr>
        </p:nvSpPr>
        <p:spPr/>
        <p:txBody>
          <a:bodyPr/>
          <a:lstStyle>
            <a:lvl1pPr>
              <a:defRPr/>
            </a:lvl1pPr>
          </a:lstStyle>
          <a:p>
            <a:endParaRPr lang="it-IT" altLang="it-IT"/>
          </a:p>
        </p:txBody>
      </p:sp>
      <p:sp>
        <p:nvSpPr>
          <p:cNvPr id="4" name="Rectangle 24">
            <a:extLst>
              <a:ext uri="{FF2B5EF4-FFF2-40B4-BE49-F238E27FC236}">
                <a16:creationId xmlns:a16="http://schemas.microsoft.com/office/drawing/2014/main" id="{537189EF-CAD3-4A08-AD69-7AB247590D24}"/>
              </a:ext>
            </a:extLst>
          </p:cNvPr>
          <p:cNvSpPr>
            <a:spLocks noGrp="1" noChangeArrowheads="1"/>
          </p:cNvSpPr>
          <p:nvPr>
            <p:ph type="ftr" sz="quarter" idx="11"/>
          </p:nvPr>
        </p:nvSpPr>
        <p:spPr/>
        <p:txBody>
          <a:bodyPr/>
          <a:lstStyle>
            <a:lvl1pPr>
              <a:defRPr/>
            </a:lvl1pPr>
          </a:lstStyle>
          <a:p>
            <a:endParaRPr lang="it-IT" altLang="it-IT"/>
          </a:p>
        </p:txBody>
      </p:sp>
      <p:sp>
        <p:nvSpPr>
          <p:cNvPr id="5" name="Rectangle 25">
            <a:extLst>
              <a:ext uri="{FF2B5EF4-FFF2-40B4-BE49-F238E27FC236}">
                <a16:creationId xmlns:a16="http://schemas.microsoft.com/office/drawing/2014/main" id="{4110C7FE-6084-462D-9307-8AC405760662}"/>
              </a:ext>
            </a:extLst>
          </p:cNvPr>
          <p:cNvSpPr>
            <a:spLocks noGrp="1" noChangeArrowheads="1"/>
          </p:cNvSpPr>
          <p:nvPr>
            <p:ph type="sldNum" sz="quarter" idx="12"/>
          </p:nvPr>
        </p:nvSpPr>
        <p:spPr/>
        <p:txBody>
          <a:bodyPr/>
          <a:lstStyle>
            <a:lvl1pPr>
              <a:defRPr/>
            </a:lvl1pPr>
          </a:lstStyle>
          <a:p>
            <a:fld id="{C69D0609-2B02-4C2F-A05E-ECE7C88E0664}" type="slidenum">
              <a:rPr lang="it-IT" altLang="it-IT"/>
              <a:pPr/>
              <a:t>‹N›</a:t>
            </a:fld>
            <a:endParaRPr lang="it-IT" altLang="it-IT"/>
          </a:p>
        </p:txBody>
      </p:sp>
    </p:spTree>
    <p:extLst>
      <p:ext uri="{BB962C8B-B14F-4D97-AF65-F5344CB8AC3E}">
        <p14:creationId xmlns:p14="http://schemas.microsoft.com/office/powerpoint/2010/main" val="649737808"/>
      </p:ext>
    </p:extLst>
  </p:cSld>
  <p:clrMapOvr>
    <a:masterClrMapping/>
  </p:clrMapOvr>
  <p:transition spd="med" advClick="0" advTm="1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23">
            <a:extLst>
              <a:ext uri="{FF2B5EF4-FFF2-40B4-BE49-F238E27FC236}">
                <a16:creationId xmlns:a16="http://schemas.microsoft.com/office/drawing/2014/main" id="{B2EF4E8D-B9E1-4618-8EE0-506E5291407A}"/>
              </a:ext>
            </a:extLst>
          </p:cNvPr>
          <p:cNvSpPr>
            <a:spLocks noGrp="1" noChangeArrowheads="1"/>
          </p:cNvSpPr>
          <p:nvPr>
            <p:ph type="dt" sz="half" idx="10"/>
          </p:nvPr>
        </p:nvSpPr>
        <p:spPr/>
        <p:txBody>
          <a:bodyPr/>
          <a:lstStyle>
            <a:lvl1pPr>
              <a:defRPr/>
            </a:lvl1pPr>
          </a:lstStyle>
          <a:p>
            <a:endParaRPr lang="it-IT" altLang="it-IT"/>
          </a:p>
        </p:txBody>
      </p:sp>
      <p:sp>
        <p:nvSpPr>
          <p:cNvPr id="3" name="Rectangle 24">
            <a:extLst>
              <a:ext uri="{FF2B5EF4-FFF2-40B4-BE49-F238E27FC236}">
                <a16:creationId xmlns:a16="http://schemas.microsoft.com/office/drawing/2014/main" id="{50A16437-CAE0-4005-B28F-C276F05212E0}"/>
              </a:ext>
            </a:extLst>
          </p:cNvPr>
          <p:cNvSpPr>
            <a:spLocks noGrp="1" noChangeArrowheads="1"/>
          </p:cNvSpPr>
          <p:nvPr>
            <p:ph type="ftr" sz="quarter" idx="11"/>
          </p:nvPr>
        </p:nvSpPr>
        <p:spPr/>
        <p:txBody>
          <a:bodyPr/>
          <a:lstStyle>
            <a:lvl1pPr>
              <a:defRPr/>
            </a:lvl1pPr>
          </a:lstStyle>
          <a:p>
            <a:endParaRPr lang="it-IT" altLang="it-IT"/>
          </a:p>
        </p:txBody>
      </p:sp>
      <p:sp>
        <p:nvSpPr>
          <p:cNvPr id="4" name="Rectangle 25">
            <a:extLst>
              <a:ext uri="{FF2B5EF4-FFF2-40B4-BE49-F238E27FC236}">
                <a16:creationId xmlns:a16="http://schemas.microsoft.com/office/drawing/2014/main" id="{93D8ECE7-76E5-454B-80C3-AF12F7198D1D}"/>
              </a:ext>
            </a:extLst>
          </p:cNvPr>
          <p:cNvSpPr>
            <a:spLocks noGrp="1" noChangeArrowheads="1"/>
          </p:cNvSpPr>
          <p:nvPr>
            <p:ph type="sldNum" sz="quarter" idx="12"/>
          </p:nvPr>
        </p:nvSpPr>
        <p:spPr/>
        <p:txBody>
          <a:bodyPr/>
          <a:lstStyle>
            <a:lvl1pPr>
              <a:defRPr/>
            </a:lvl1pPr>
          </a:lstStyle>
          <a:p>
            <a:fld id="{738FD09E-13D6-4490-8F40-8288C6B74537}" type="slidenum">
              <a:rPr lang="it-IT" altLang="it-IT"/>
              <a:pPr/>
              <a:t>‹N›</a:t>
            </a:fld>
            <a:endParaRPr lang="it-IT" altLang="it-IT"/>
          </a:p>
        </p:txBody>
      </p:sp>
    </p:spTree>
    <p:extLst>
      <p:ext uri="{BB962C8B-B14F-4D97-AF65-F5344CB8AC3E}">
        <p14:creationId xmlns:p14="http://schemas.microsoft.com/office/powerpoint/2010/main" val="4257384024"/>
      </p:ext>
    </p:extLst>
  </p:cSld>
  <p:clrMapOvr>
    <a:masterClrMapping/>
  </p:clrMapOvr>
  <p:transition spd="med" advClick="0" advTm="1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9"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Rectangle 23">
            <a:extLst>
              <a:ext uri="{FF2B5EF4-FFF2-40B4-BE49-F238E27FC236}">
                <a16:creationId xmlns:a16="http://schemas.microsoft.com/office/drawing/2014/main" id="{81C230EC-A86E-47D5-8FDF-BAAD2A40C557}"/>
              </a:ext>
            </a:extLst>
          </p:cNvPr>
          <p:cNvSpPr>
            <a:spLocks noGrp="1" noChangeArrowheads="1"/>
          </p:cNvSpPr>
          <p:nvPr>
            <p:ph type="dt" sz="half" idx="10"/>
          </p:nvPr>
        </p:nvSpPr>
        <p:spPr/>
        <p:txBody>
          <a:bodyPr/>
          <a:lstStyle>
            <a:lvl1pPr>
              <a:defRPr/>
            </a:lvl1pPr>
          </a:lstStyle>
          <a:p>
            <a:endParaRPr lang="it-IT" altLang="it-IT"/>
          </a:p>
        </p:txBody>
      </p:sp>
      <p:sp>
        <p:nvSpPr>
          <p:cNvPr id="6" name="Rectangle 24">
            <a:extLst>
              <a:ext uri="{FF2B5EF4-FFF2-40B4-BE49-F238E27FC236}">
                <a16:creationId xmlns:a16="http://schemas.microsoft.com/office/drawing/2014/main" id="{B83CFB42-7CFA-4C42-B895-8764EBA7A30F}"/>
              </a:ext>
            </a:extLst>
          </p:cNvPr>
          <p:cNvSpPr>
            <a:spLocks noGrp="1" noChangeArrowheads="1"/>
          </p:cNvSpPr>
          <p:nvPr>
            <p:ph type="ftr" sz="quarter" idx="11"/>
          </p:nvPr>
        </p:nvSpPr>
        <p:spPr/>
        <p:txBody>
          <a:bodyPr/>
          <a:lstStyle>
            <a:lvl1pPr>
              <a:defRPr/>
            </a:lvl1pPr>
          </a:lstStyle>
          <a:p>
            <a:endParaRPr lang="it-IT" altLang="it-IT"/>
          </a:p>
        </p:txBody>
      </p:sp>
      <p:sp>
        <p:nvSpPr>
          <p:cNvPr id="7" name="Rectangle 25">
            <a:extLst>
              <a:ext uri="{FF2B5EF4-FFF2-40B4-BE49-F238E27FC236}">
                <a16:creationId xmlns:a16="http://schemas.microsoft.com/office/drawing/2014/main" id="{68FD4757-76F9-4B50-AC40-922D554EFF32}"/>
              </a:ext>
            </a:extLst>
          </p:cNvPr>
          <p:cNvSpPr>
            <a:spLocks noGrp="1" noChangeArrowheads="1"/>
          </p:cNvSpPr>
          <p:nvPr>
            <p:ph type="sldNum" sz="quarter" idx="12"/>
          </p:nvPr>
        </p:nvSpPr>
        <p:spPr/>
        <p:txBody>
          <a:bodyPr/>
          <a:lstStyle>
            <a:lvl1pPr>
              <a:defRPr/>
            </a:lvl1pPr>
          </a:lstStyle>
          <a:p>
            <a:fld id="{970A0071-EC62-478A-8571-877165E6AD07}" type="slidenum">
              <a:rPr lang="it-IT" altLang="it-IT"/>
              <a:pPr/>
              <a:t>‹N›</a:t>
            </a:fld>
            <a:endParaRPr lang="it-IT" altLang="it-IT"/>
          </a:p>
        </p:txBody>
      </p:sp>
    </p:spTree>
    <p:extLst>
      <p:ext uri="{BB962C8B-B14F-4D97-AF65-F5344CB8AC3E}">
        <p14:creationId xmlns:p14="http://schemas.microsoft.com/office/powerpoint/2010/main" val="1281066257"/>
      </p:ext>
    </p:extLst>
  </p:cSld>
  <p:clrMapOvr>
    <a:masterClrMapping/>
  </p:clrMapOvr>
  <p:transition spd="med" advClick="0" advTm="1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9"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7"/>
            <a:ext cx="4629150" cy="4873625"/>
          </a:xfrm>
        </p:spPr>
        <p:txBody>
          <a:bodyPr lIns="91440" tIns="45720" rIns="91440" bIns="4572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Rectangle 23">
            <a:extLst>
              <a:ext uri="{FF2B5EF4-FFF2-40B4-BE49-F238E27FC236}">
                <a16:creationId xmlns:a16="http://schemas.microsoft.com/office/drawing/2014/main" id="{E51ECC5A-B5CE-4DD2-AEB0-54322DC56A74}"/>
              </a:ext>
            </a:extLst>
          </p:cNvPr>
          <p:cNvSpPr>
            <a:spLocks noGrp="1" noChangeArrowheads="1"/>
          </p:cNvSpPr>
          <p:nvPr>
            <p:ph type="dt" sz="half" idx="10"/>
          </p:nvPr>
        </p:nvSpPr>
        <p:spPr/>
        <p:txBody>
          <a:bodyPr/>
          <a:lstStyle>
            <a:lvl1pPr>
              <a:defRPr/>
            </a:lvl1pPr>
          </a:lstStyle>
          <a:p>
            <a:endParaRPr lang="it-IT" altLang="it-IT"/>
          </a:p>
        </p:txBody>
      </p:sp>
      <p:sp>
        <p:nvSpPr>
          <p:cNvPr id="6" name="Rectangle 24">
            <a:extLst>
              <a:ext uri="{FF2B5EF4-FFF2-40B4-BE49-F238E27FC236}">
                <a16:creationId xmlns:a16="http://schemas.microsoft.com/office/drawing/2014/main" id="{A4CD11FB-3B89-4F53-B8CC-D9BD31B1D5FC}"/>
              </a:ext>
            </a:extLst>
          </p:cNvPr>
          <p:cNvSpPr>
            <a:spLocks noGrp="1" noChangeArrowheads="1"/>
          </p:cNvSpPr>
          <p:nvPr>
            <p:ph type="ftr" sz="quarter" idx="11"/>
          </p:nvPr>
        </p:nvSpPr>
        <p:spPr/>
        <p:txBody>
          <a:bodyPr/>
          <a:lstStyle>
            <a:lvl1pPr>
              <a:defRPr/>
            </a:lvl1pPr>
          </a:lstStyle>
          <a:p>
            <a:endParaRPr lang="it-IT" altLang="it-IT"/>
          </a:p>
        </p:txBody>
      </p:sp>
      <p:sp>
        <p:nvSpPr>
          <p:cNvPr id="7" name="Rectangle 25">
            <a:extLst>
              <a:ext uri="{FF2B5EF4-FFF2-40B4-BE49-F238E27FC236}">
                <a16:creationId xmlns:a16="http://schemas.microsoft.com/office/drawing/2014/main" id="{62CFCD07-F191-4EA7-BAC7-9DB1860D47D2}"/>
              </a:ext>
            </a:extLst>
          </p:cNvPr>
          <p:cNvSpPr>
            <a:spLocks noGrp="1" noChangeArrowheads="1"/>
          </p:cNvSpPr>
          <p:nvPr>
            <p:ph type="sldNum" sz="quarter" idx="12"/>
          </p:nvPr>
        </p:nvSpPr>
        <p:spPr/>
        <p:txBody>
          <a:bodyPr/>
          <a:lstStyle>
            <a:lvl1pPr>
              <a:defRPr/>
            </a:lvl1pPr>
          </a:lstStyle>
          <a:p>
            <a:fld id="{CD87EA0C-A6A0-4913-8416-464AE29E667A}" type="slidenum">
              <a:rPr lang="it-IT" altLang="it-IT"/>
              <a:pPr/>
              <a:t>‹N›</a:t>
            </a:fld>
            <a:endParaRPr lang="it-IT" altLang="it-IT"/>
          </a:p>
        </p:txBody>
      </p:sp>
    </p:spTree>
    <p:extLst>
      <p:ext uri="{BB962C8B-B14F-4D97-AF65-F5344CB8AC3E}">
        <p14:creationId xmlns:p14="http://schemas.microsoft.com/office/powerpoint/2010/main" val="729919400"/>
      </p:ext>
    </p:extLst>
  </p:cSld>
  <p:clrMapOvr>
    <a:masterClrMapping/>
  </p:clrMapOvr>
  <p:transition spd="med" advClick="0" advTm="1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23">
            <a:extLst>
              <a:ext uri="{FF2B5EF4-FFF2-40B4-BE49-F238E27FC236}">
                <a16:creationId xmlns:a16="http://schemas.microsoft.com/office/drawing/2014/main" id="{C66CB25A-C01E-476A-B988-02D7D660CAAF}"/>
              </a:ext>
            </a:extLst>
          </p:cNvPr>
          <p:cNvSpPr>
            <a:spLocks noGrp="1" noChangeArrowheads="1"/>
          </p:cNvSpPr>
          <p:nvPr>
            <p:ph type="dt" sz="half" idx="10"/>
          </p:nvPr>
        </p:nvSpPr>
        <p:spPr/>
        <p:txBody>
          <a:bodyPr/>
          <a:lstStyle>
            <a:lvl1pPr>
              <a:defRPr/>
            </a:lvl1pPr>
          </a:lstStyle>
          <a:p>
            <a:endParaRPr lang="it-IT" altLang="it-IT"/>
          </a:p>
        </p:txBody>
      </p:sp>
      <p:sp>
        <p:nvSpPr>
          <p:cNvPr id="5" name="Rectangle 24">
            <a:extLst>
              <a:ext uri="{FF2B5EF4-FFF2-40B4-BE49-F238E27FC236}">
                <a16:creationId xmlns:a16="http://schemas.microsoft.com/office/drawing/2014/main" id="{5EDA0E7E-8078-4E86-BF5C-FA4DE85D42C6}"/>
              </a:ext>
            </a:extLst>
          </p:cNvPr>
          <p:cNvSpPr>
            <a:spLocks noGrp="1" noChangeArrowheads="1"/>
          </p:cNvSpPr>
          <p:nvPr>
            <p:ph type="ftr" sz="quarter" idx="11"/>
          </p:nvPr>
        </p:nvSpPr>
        <p:spPr/>
        <p:txBody>
          <a:bodyPr/>
          <a:lstStyle>
            <a:lvl1pPr>
              <a:defRPr/>
            </a:lvl1pPr>
          </a:lstStyle>
          <a:p>
            <a:endParaRPr lang="it-IT" altLang="it-IT"/>
          </a:p>
        </p:txBody>
      </p:sp>
      <p:sp>
        <p:nvSpPr>
          <p:cNvPr id="6" name="Rectangle 25">
            <a:extLst>
              <a:ext uri="{FF2B5EF4-FFF2-40B4-BE49-F238E27FC236}">
                <a16:creationId xmlns:a16="http://schemas.microsoft.com/office/drawing/2014/main" id="{3038AB11-63BC-4024-A0C6-05C0DEDE5505}"/>
              </a:ext>
            </a:extLst>
          </p:cNvPr>
          <p:cNvSpPr>
            <a:spLocks noGrp="1" noChangeArrowheads="1"/>
          </p:cNvSpPr>
          <p:nvPr>
            <p:ph type="sldNum" sz="quarter" idx="12"/>
          </p:nvPr>
        </p:nvSpPr>
        <p:spPr/>
        <p:txBody>
          <a:bodyPr/>
          <a:lstStyle>
            <a:lvl1pPr>
              <a:defRPr/>
            </a:lvl1pPr>
          </a:lstStyle>
          <a:p>
            <a:fld id="{551FE7FF-5DE0-473D-855D-00EE685A35E5}" type="slidenum">
              <a:rPr lang="it-IT" altLang="it-IT"/>
              <a:pPr/>
              <a:t>‹N›</a:t>
            </a:fld>
            <a:endParaRPr lang="it-IT" altLang="it-IT"/>
          </a:p>
        </p:txBody>
      </p:sp>
    </p:spTree>
    <p:extLst>
      <p:ext uri="{BB962C8B-B14F-4D97-AF65-F5344CB8AC3E}">
        <p14:creationId xmlns:p14="http://schemas.microsoft.com/office/powerpoint/2010/main" val="3597838411"/>
      </p:ext>
    </p:extLst>
  </p:cSld>
  <p:clrMapOvr>
    <a:masterClrMapping/>
  </p:clrMapOvr>
  <p:transition spd="med" advClick="0" advTm="1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BD07347F-8118-4EBB-91AC-2157AA886A2A}"/>
              </a:ext>
            </a:extLst>
          </p:cNvPr>
          <p:cNvGrpSpPr>
            <a:grpSpLocks/>
          </p:cNvGrpSpPr>
          <p:nvPr/>
        </p:nvGrpSpPr>
        <p:grpSpPr bwMode="auto">
          <a:xfrm>
            <a:off x="0" y="0"/>
            <a:ext cx="4572000" cy="3081338"/>
            <a:chOff x="0" y="0"/>
            <a:chExt cx="5760" cy="4368"/>
          </a:xfrm>
        </p:grpSpPr>
        <p:sp>
          <p:nvSpPr>
            <p:cNvPr id="204803" name="Freeform 3">
              <a:extLst>
                <a:ext uri="{FF2B5EF4-FFF2-40B4-BE49-F238E27FC236}">
                  <a16:creationId xmlns:a16="http://schemas.microsoft.com/office/drawing/2014/main" id="{7AEE6052-E889-459C-B3AB-1BA20C08B542}"/>
                </a:ext>
              </a:extLst>
            </p:cNvPr>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20719" tIns="10360" rIns="20719" bIns="10360"/>
            <a:lstStyle/>
            <a:p>
              <a:endParaRPr lang="en-US"/>
            </a:p>
          </p:txBody>
        </p:sp>
        <p:sp>
          <p:nvSpPr>
            <p:cNvPr id="1033" name="Freeform 4">
              <a:extLst>
                <a:ext uri="{FF2B5EF4-FFF2-40B4-BE49-F238E27FC236}">
                  <a16:creationId xmlns:a16="http://schemas.microsoft.com/office/drawing/2014/main" id="{3454CFFB-B884-4146-B15E-F60B41152BCD}"/>
                </a:ext>
              </a:extLst>
            </p:cNvPr>
            <p:cNvSpPr>
              <a:spLocks/>
            </p:cNvSpPr>
            <p:nvPr/>
          </p:nvSpPr>
          <p:spPr bwMode="hidden">
            <a:xfrm>
              <a:off x="0" y="2496"/>
              <a:ext cx="2112" cy="1604"/>
            </a:xfrm>
            <a:custGeom>
              <a:avLst/>
              <a:gdLst>
                <a:gd name="T0" fmla="*/ 493 w 2123"/>
                <a:gd name="T1" fmla="*/ 206 h 1696"/>
                <a:gd name="T2" fmla="*/ 465 w 2123"/>
                <a:gd name="T3" fmla="*/ 136 h 1696"/>
                <a:gd name="T4" fmla="*/ 583 w 2123"/>
                <a:gd name="T5" fmla="*/ 79 h 1696"/>
                <a:gd name="T6" fmla="*/ 799 w 2123"/>
                <a:gd name="T7" fmla="*/ 117 h 1696"/>
                <a:gd name="T8" fmla="*/ 1043 w 2123"/>
                <a:gd name="T9" fmla="*/ 173 h 1696"/>
                <a:gd name="T10" fmla="*/ 1275 w 2123"/>
                <a:gd name="T11" fmla="*/ 218 h 1696"/>
                <a:gd name="T12" fmla="*/ 1550 w 2123"/>
                <a:gd name="T13" fmla="*/ 270 h 1696"/>
                <a:gd name="T14" fmla="*/ 1619 w 2123"/>
                <a:gd name="T15" fmla="*/ 281 h 1696"/>
                <a:gd name="T16" fmla="*/ 1581 w 2123"/>
                <a:gd name="T17" fmla="*/ 270 h 1696"/>
                <a:gd name="T18" fmla="*/ 1214 w 2123"/>
                <a:gd name="T19" fmla="*/ 199 h 1696"/>
                <a:gd name="T20" fmla="*/ 938 w 2123"/>
                <a:gd name="T21" fmla="*/ 136 h 1696"/>
                <a:gd name="T22" fmla="*/ 624 w 2123"/>
                <a:gd name="T23" fmla="*/ 65 h 1696"/>
                <a:gd name="T24" fmla="*/ 856 w 2123"/>
                <a:gd name="T25" fmla="*/ 61 h 1696"/>
                <a:gd name="T26" fmla="*/ 1107 w 2123"/>
                <a:gd name="T27" fmla="*/ 63 h 1696"/>
                <a:gd name="T28" fmla="*/ 1390 w 2123"/>
                <a:gd name="T29" fmla="*/ 54 h 1696"/>
                <a:gd name="T30" fmla="*/ 1824 w 2123"/>
                <a:gd name="T31" fmla="*/ 40 h 1696"/>
                <a:gd name="T32" fmla="*/ 1785 w 2123"/>
                <a:gd name="T33" fmla="*/ 35 h 1696"/>
                <a:gd name="T34" fmla="*/ 1328 w 2123"/>
                <a:gd name="T35" fmla="*/ 52 h 1696"/>
                <a:gd name="T36" fmla="*/ 1038 w 2123"/>
                <a:gd name="T37" fmla="*/ 55 h 1696"/>
                <a:gd name="T38" fmla="*/ 651 w 2123"/>
                <a:gd name="T39" fmla="*/ 52 h 1696"/>
                <a:gd name="T40" fmla="*/ 703 w 2123"/>
                <a:gd name="T41" fmla="*/ 45 h 1696"/>
                <a:gd name="T42" fmla="*/ 983 w 2123"/>
                <a:gd name="T43" fmla="*/ 0 h 1696"/>
                <a:gd name="T44" fmla="*/ 938 w 2123"/>
                <a:gd name="T45" fmla="*/ 9 h 1696"/>
                <a:gd name="T46" fmla="*/ 865 w 2123"/>
                <a:gd name="T47" fmla="*/ 18 h 1696"/>
                <a:gd name="T48" fmla="*/ 739 w 2123"/>
                <a:gd name="T49" fmla="*/ 38 h 1696"/>
                <a:gd name="T50" fmla="*/ 583 w 2123"/>
                <a:gd name="T51" fmla="*/ 56 h 1696"/>
                <a:gd name="T52" fmla="*/ 547 w 2123"/>
                <a:gd name="T53" fmla="*/ 72 h 1696"/>
                <a:gd name="T54" fmla="*/ 268 w 2123"/>
                <a:gd name="T55" fmla="*/ 117 h 1696"/>
                <a:gd name="T56" fmla="*/ 0 w 2123"/>
                <a:gd name="T57" fmla="*/ 144 h 1696"/>
                <a:gd name="T58" fmla="*/ 0 w 2123"/>
                <a:gd name="T59" fmla="*/ 147 h 1696"/>
                <a:gd name="T60" fmla="*/ 0 w 2123"/>
                <a:gd name="T61" fmla="*/ 152 h 1696"/>
                <a:gd name="T62" fmla="*/ 265 w 2123"/>
                <a:gd name="T63" fmla="*/ 125 h 1696"/>
                <a:gd name="T64" fmla="*/ 505 w 2123"/>
                <a:gd name="T65" fmla="*/ 85 h 1696"/>
                <a:gd name="T66" fmla="*/ 441 w 2123"/>
                <a:gd name="T67" fmla="*/ 132 h 1696"/>
                <a:gd name="T68" fmla="*/ 453 w 2123"/>
                <a:gd name="T69" fmla="*/ 196 h 1696"/>
                <a:gd name="T70" fmla="*/ 402 w 2123"/>
                <a:gd name="T71" fmla="*/ 230 h 1696"/>
                <a:gd name="T72" fmla="*/ 280 w 2123"/>
                <a:gd name="T73" fmla="*/ 293 h 1696"/>
                <a:gd name="T74" fmla="*/ 277 w 2123"/>
                <a:gd name="T75" fmla="*/ 336 h 1696"/>
                <a:gd name="T76" fmla="*/ 280 w 2123"/>
                <a:gd name="T77" fmla="*/ 336 h 1696"/>
                <a:gd name="T78" fmla="*/ 289 w 2123"/>
                <a:gd name="T79" fmla="*/ 307 h 1696"/>
                <a:gd name="T80" fmla="*/ 493 w 2123"/>
                <a:gd name="T81" fmla="*/ 206 h 1696"/>
                <a:gd name="T82" fmla="*/ 493 w 2123"/>
                <a:gd name="T83" fmla="*/ 20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20719" tIns="10360" rIns="20719" bIns="10360"/>
            <a:lstStyle/>
            <a:p>
              <a:endParaRPr lang="en-US"/>
            </a:p>
          </p:txBody>
        </p:sp>
        <p:sp>
          <p:nvSpPr>
            <p:cNvPr id="1034" name="Freeform 5">
              <a:extLst>
                <a:ext uri="{FF2B5EF4-FFF2-40B4-BE49-F238E27FC236}">
                  <a16:creationId xmlns:a16="http://schemas.microsoft.com/office/drawing/2014/main" id="{B8883B7C-6990-46CD-AB46-82D059CDFCFA}"/>
                </a:ext>
              </a:extLst>
            </p:cNvPr>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20719" tIns="10360" rIns="20719" bIns="10360"/>
            <a:lstStyle/>
            <a:p>
              <a:endParaRPr lang="en-US"/>
            </a:p>
          </p:txBody>
        </p:sp>
        <p:sp>
          <p:nvSpPr>
            <p:cNvPr id="1035" name="Freeform 6">
              <a:extLst>
                <a:ext uri="{FF2B5EF4-FFF2-40B4-BE49-F238E27FC236}">
                  <a16:creationId xmlns:a16="http://schemas.microsoft.com/office/drawing/2014/main" id="{B2D9E828-AFAD-4429-A564-9314A370CEC9}"/>
                </a:ext>
              </a:extLst>
            </p:cNvPr>
            <p:cNvSpPr>
              <a:spLocks/>
            </p:cNvSpPr>
            <p:nvPr/>
          </p:nvSpPr>
          <p:spPr bwMode="hidden">
            <a:xfrm>
              <a:off x="0" y="524"/>
              <a:ext cx="973" cy="1195"/>
            </a:xfrm>
            <a:custGeom>
              <a:avLst/>
              <a:gdLst>
                <a:gd name="T0" fmla="*/ 352 w 969"/>
                <a:gd name="T1" fmla="*/ 1273 h 1192"/>
                <a:gd name="T2" fmla="*/ 548 w 969"/>
                <a:gd name="T3" fmla="*/ 1279 h 1192"/>
                <a:gd name="T4" fmla="*/ 654 w 969"/>
                <a:gd name="T5" fmla="*/ 1237 h 1192"/>
                <a:gd name="T6" fmla="*/ 917 w 969"/>
                <a:gd name="T7" fmla="*/ 1172 h 1192"/>
                <a:gd name="T8" fmla="*/ 1049 w 969"/>
                <a:gd name="T9" fmla="*/ 1142 h 1192"/>
                <a:gd name="T10" fmla="*/ 846 w 969"/>
                <a:gd name="T11" fmla="*/ 1073 h 1192"/>
                <a:gd name="T12" fmla="*/ 618 w 969"/>
                <a:gd name="T13" fmla="*/ 1019 h 1192"/>
                <a:gd name="T14" fmla="*/ 226 w 969"/>
                <a:gd name="T15" fmla="*/ 1046 h 1192"/>
                <a:gd name="T16" fmla="*/ 328 w 969"/>
                <a:gd name="T17" fmla="*/ 951 h 1192"/>
                <a:gd name="T18" fmla="*/ 554 w 969"/>
                <a:gd name="T19" fmla="*/ 861 h 1192"/>
                <a:gd name="T20" fmla="*/ 781 w 969"/>
                <a:gd name="T21" fmla="*/ 729 h 1192"/>
                <a:gd name="T22" fmla="*/ 787 w 969"/>
                <a:gd name="T23" fmla="*/ 729 h 1192"/>
                <a:gd name="T24" fmla="*/ 799 w 969"/>
                <a:gd name="T25" fmla="*/ 723 h 1192"/>
                <a:gd name="T26" fmla="*/ 840 w 969"/>
                <a:gd name="T27" fmla="*/ 705 h 1192"/>
                <a:gd name="T28" fmla="*/ 869 w 969"/>
                <a:gd name="T29" fmla="*/ 699 h 1192"/>
                <a:gd name="T30" fmla="*/ 885 w 969"/>
                <a:gd name="T31" fmla="*/ 687 h 1192"/>
                <a:gd name="T32" fmla="*/ 893 w 969"/>
                <a:gd name="T33" fmla="*/ 675 h 1192"/>
                <a:gd name="T34" fmla="*/ 885 w 969"/>
                <a:gd name="T35" fmla="*/ 669 h 1192"/>
                <a:gd name="T36" fmla="*/ 877 w 969"/>
                <a:gd name="T37" fmla="*/ 657 h 1192"/>
                <a:gd name="T38" fmla="*/ 877 w 969"/>
                <a:gd name="T39" fmla="*/ 612 h 1192"/>
                <a:gd name="T40" fmla="*/ 893 w 969"/>
                <a:gd name="T41" fmla="*/ 574 h 1192"/>
                <a:gd name="T42" fmla="*/ 909 w 969"/>
                <a:gd name="T43" fmla="*/ 544 h 1192"/>
                <a:gd name="T44" fmla="*/ 933 w 969"/>
                <a:gd name="T45" fmla="*/ 514 h 1192"/>
                <a:gd name="T46" fmla="*/ 949 w 969"/>
                <a:gd name="T47" fmla="*/ 484 h 1192"/>
                <a:gd name="T48" fmla="*/ 957 w 969"/>
                <a:gd name="T49" fmla="*/ 466 h 1192"/>
                <a:gd name="T50" fmla="*/ 965 w 969"/>
                <a:gd name="T51" fmla="*/ 460 h 1192"/>
                <a:gd name="T52" fmla="*/ 965 w 969"/>
                <a:gd name="T53" fmla="*/ 376 h 1192"/>
                <a:gd name="T54" fmla="*/ 965 w 969"/>
                <a:gd name="T55" fmla="*/ 370 h 1192"/>
                <a:gd name="T56" fmla="*/ 971 w 969"/>
                <a:gd name="T57" fmla="*/ 364 h 1192"/>
                <a:gd name="T58" fmla="*/ 989 w 969"/>
                <a:gd name="T59" fmla="*/ 334 h 1192"/>
                <a:gd name="T60" fmla="*/ 1001 w 969"/>
                <a:gd name="T61" fmla="*/ 298 h 1192"/>
                <a:gd name="T62" fmla="*/ 1013 w 969"/>
                <a:gd name="T63" fmla="*/ 268 h 1192"/>
                <a:gd name="T64" fmla="*/ 1019 w 969"/>
                <a:gd name="T65" fmla="*/ 256 h 1192"/>
                <a:gd name="T66" fmla="*/ 1025 w 969"/>
                <a:gd name="T67" fmla="*/ 244 h 1192"/>
                <a:gd name="T68" fmla="*/ 1043 w 969"/>
                <a:gd name="T69" fmla="*/ 173 h 1192"/>
                <a:gd name="T70" fmla="*/ 1061 w 969"/>
                <a:gd name="T71" fmla="*/ 137 h 1192"/>
                <a:gd name="T72" fmla="*/ 1067 w 969"/>
                <a:gd name="T73" fmla="*/ 125 h 1192"/>
                <a:gd name="T74" fmla="*/ 1067 w 969"/>
                <a:gd name="T75" fmla="*/ 119 h 1192"/>
                <a:gd name="T76" fmla="*/ 1085 w 969"/>
                <a:gd name="T77" fmla="*/ 0 h 1192"/>
                <a:gd name="T78" fmla="*/ 1061 w 969"/>
                <a:gd name="T79" fmla="*/ 47 h 1192"/>
                <a:gd name="T80" fmla="*/ 877 w 969"/>
                <a:gd name="T81" fmla="*/ 113 h 1192"/>
                <a:gd name="T82" fmla="*/ 793 w 969"/>
                <a:gd name="T83" fmla="*/ 161 h 1192"/>
                <a:gd name="T84" fmla="*/ 518 w 969"/>
                <a:gd name="T85" fmla="*/ 262 h 1192"/>
                <a:gd name="T86" fmla="*/ 310 w 969"/>
                <a:gd name="T87" fmla="*/ 316 h 1192"/>
                <a:gd name="T88" fmla="*/ 202 w 969"/>
                <a:gd name="T89" fmla="*/ 322 h 1192"/>
                <a:gd name="T90" fmla="*/ 12 w 969"/>
                <a:gd name="T91" fmla="*/ 514 h 1192"/>
                <a:gd name="T92" fmla="*/ 0 w 969"/>
                <a:gd name="T93" fmla="*/ 538 h 1192"/>
                <a:gd name="T94" fmla="*/ 0 w 969"/>
                <a:gd name="T95" fmla="*/ 1273 h 1192"/>
                <a:gd name="T96" fmla="*/ 96 w 969"/>
                <a:gd name="T97" fmla="*/ 1267 h 1192"/>
                <a:gd name="T98" fmla="*/ 352 w 969"/>
                <a:gd name="T99" fmla="*/ 1273 h 1192"/>
                <a:gd name="T100" fmla="*/ 352 w 969"/>
                <a:gd name="T101" fmla="*/ 1273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20719" tIns="10360" rIns="20719" bIns="10360"/>
            <a:lstStyle/>
            <a:p>
              <a:endParaRPr lang="en-US"/>
            </a:p>
          </p:txBody>
        </p:sp>
        <p:sp>
          <p:nvSpPr>
            <p:cNvPr id="1036" name="Freeform 7">
              <a:extLst>
                <a:ext uri="{FF2B5EF4-FFF2-40B4-BE49-F238E27FC236}">
                  <a16:creationId xmlns:a16="http://schemas.microsoft.com/office/drawing/2014/main" id="{5A5C688A-83C2-4AC2-8AFA-B00FC68FE806}"/>
                </a:ext>
              </a:extLst>
            </p:cNvPr>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20719" tIns="10360" rIns="20719" bIns="10360"/>
            <a:lstStyle/>
            <a:p>
              <a:endParaRPr lang="en-US"/>
            </a:p>
          </p:txBody>
        </p:sp>
        <p:sp>
          <p:nvSpPr>
            <p:cNvPr id="1037" name="Freeform 8">
              <a:extLst>
                <a:ext uri="{FF2B5EF4-FFF2-40B4-BE49-F238E27FC236}">
                  <a16:creationId xmlns:a16="http://schemas.microsoft.com/office/drawing/2014/main" id="{C1822B3A-E789-422B-A952-94B2D07696F1}"/>
                </a:ext>
              </a:extLst>
            </p:cNvPr>
            <p:cNvSpPr>
              <a:spLocks/>
            </p:cNvSpPr>
            <p:nvPr/>
          </p:nvSpPr>
          <p:spPr bwMode="hidden">
            <a:xfrm>
              <a:off x="3525" y="1"/>
              <a:ext cx="2185" cy="1508"/>
            </a:xfrm>
            <a:custGeom>
              <a:avLst/>
              <a:gdLst>
                <a:gd name="T0" fmla="*/ 1165 w 2176"/>
                <a:gd name="T1" fmla="*/ 825 h 1505"/>
                <a:gd name="T2" fmla="*/ 1336 w 2176"/>
                <a:gd name="T3" fmla="*/ 1312 h 1505"/>
                <a:gd name="T4" fmla="*/ 1072 w 2176"/>
                <a:gd name="T5" fmla="*/ 1251 h 1505"/>
                <a:gd name="T6" fmla="*/ 810 w 2176"/>
                <a:gd name="T7" fmla="*/ 1185 h 1505"/>
                <a:gd name="T8" fmla="*/ 500 w 2176"/>
                <a:gd name="T9" fmla="*/ 1167 h 1505"/>
                <a:gd name="T10" fmla="*/ 0 w 2176"/>
                <a:gd name="T11" fmla="*/ 1137 h 1505"/>
                <a:gd name="T12" fmla="*/ 30 w 2176"/>
                <a:gd name="T13" fmla="*/ 1173 h 1505"/>
                <a:gd name="T14" fmla="*/ 554 w 2176"/>
                <a:gd name="T15" fmla="*/ 1191 h 1505"/>
                <a:gd name="T16" fmla="*/ 869 w 2176"/>
                <a:gd name="T17" fmla="*/ 1245 h 1505"/>
                <a:gd name="T18" fmla="*/ 1275 w 2176"/>
                <a:gd name="T19" fmla="*/ 1388 h 1505"/>
                <a:gd name="T20" fmla="*/ 1210 w 2176"/>
                <a:gd name="T21" fmla="*/ 1406 h 1505"/>
                <a:gd name="T22" fmla="*/ 798 w 2176"/>
                <a:gd name="T23" fmla="*/ 1592 h 1505"/>
                <a:gd name="T24" fmla="*/ 853 w 2176"/>
                <a:gd name="T25" fmla="*/ 1568 h 1505"/>
                <a:gd name="T26" fmla="*/ 977 w 2176"/>
                <a:gd name="T27" fmla="*/ 1526 h 1505"/>
                <a:gd name="T28" fmla="*/ 1150 w 2176"/>
                <a:gd name="T29" fmla="*/ 1442 h 1505"/>
                <a:gd name="T30" fmla="*/ 1364 w 2176"/>
                <a:gd name="T31" fmla="*/ 1382 h 1505"/>
                <a:gd name="T32" fmla="*/ 1428 w 2176"/>
                <a:gd name="T33" fmla="*/ 1294 h 1505"/>
                <a:gd name="T34" fmla="*/ 1838 w 2176"/>
                <a:gd name="T35" fmla="*/ 1101 h 1505"/>
                <a:gd name="T36" fmla="*/ 2176 w 2176"/>
                <a:gd name="T37" fmla="*/ 1011 h 1505"/>
                <a:gd name="T38" fmla="*/ 2452 w 2176"/>
                <a:gd name="T39" fmla="*/ 879 h 1505"/>
                <a:gd name="T40" fmla="*/ 2210 w 2176"/>
                <a:gd name="T41" fmla="*/ 969 h 1505"/>
                <a:gd name="T42" fmla="*/ 1865 w 2176"/>
                <a:gd name="T43" fmla="*/ 1047 h 1505"/>
                <a:gd name="T44" fmla="*/ 1513 w 2176"/>
                <a:gd name="T45" fmla="*/ 1209 h 1505"/>
                <a:gd name="T46" fmla="*/ 1692 w 2176"/>
                <a:gd name="T47" fmla="*/ 963 h 1505"/>
                <a:gd name="T48" fmla="*/ 1824 w 2176"/>
                <a:gd name="T49" fmla="*/ 574 h 1505"/>
                <a:gd name="T50" fmla="*/ 1961 w 2176"/>
                <a:gd name="T51" fmla="*/ 401 h 1505"/>
                <a:gd name="T52" fmla="*/ 2230 w 2176"/>
                <a:gd name="T53" fmla="*/ 60 h 1505"/>
                <a:gd name="T54" fmla="*/ 2257 w 2176"/>
                <a:gd name="T55" fmla="*/ 0 h 1505"/>
                <a:gd name="T56" fmla="*/ 2223 w 2176"/>
                <a:gd name="T57" fmla="*/ 0 h 1505"/>
                <a:gd name="T58" fmla="*/ 1799 w 2176"/>
                <a:gd name="T59" fmla="*/ 509 h 1505"/>
                <a:gd name="T60" fmla="*/ 1664 w 2176"/>
                <a:gd name="T61" fmla="*/ 945 h 1505"/>
                <a:gd name="T62" fmla="*/ 1414 w 2176"/>
                <a:gd name="T63" fmla="*/ 1233 h 1505"/>
                <a:gd name="T64" fmla="*/ 1275 w 2176"/>
                <a:gd name="T65" fmla="*/ 963 h 1505"/>
                <a:gd name="T66" fmla="*/ 1135 w 2176"/>
                <a:gd name="T67" fmla="*/ 569 h 1505"/>
                <a:gd name="T68" fmla="*/ 1001 w 2176"/>
                <a:gd name="T69" fmla="*/ 222 h 1505"/>
                <a:gd name="T70" fmla="*/ 885 w 2176"/>
                <a:gd name="T71" fmla="*/ 0 h 1505"/>
                <a:gd name="T72" fmla="*/ 840 w 2176"/>
                <a:gd name="T73" fmla="*/ 0 h 1505"/>
                <a:gd name="T74" fmla="*/ 1019 w 2176"/>
                <a:gd name="T75" fmla="*/ 383 h 1505"/>
                <a:gd name="T76" fmla="*/ 1165 w 2176"/>
                <a:gd name="T77" fmla="*/ 825 h 1505"/>
                <a:gd name="T78" fmla="*/ 1165 w 2176"/>
                <a:gd name="T79" fmla="*/ 825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20719" tIns="10360" rIns="20719" bIns="10360"/>
            <a:lstStyle/>
            <a:p>
              <a:endParaRPr lang="en-US"/>
            </a:p>
          </p:txBody>
        </p:sp>
        <p:sp>
          <p:nvSpPr>
            <p:cNvPr id="1038" name="Freeform 9">
              <a:extLst>
                <a:ext uri="{FF2B5EF4-FFF2-40B4-BE49-F238E27FC236}">
                  <a16:creationId xmlns:a16="http://schemas.microsoft.com/office/drawing/2014/main" id="{F92AE13E-E32E-4220-81BD-2C2034409BA6}"/>
                </a:ext>
              </a:extLst>
            </p:cNvPr>
            <p:cNvSpPr>
              <a:spLocks/>
            </p:cNvSpPr>
            <p:nvPr/>
          </p:nvSpPr>
          <p:spPr bwMode="hidden">
            <a:xfrm>
              <a:off x="0" y="649"/>
              <a:ext cx="816" cy="806"/>
            </a:xfrm>
            <a:custGeom>
              <a:avLst/>
              <a:gdLst>
                <a:gd name="T0" fmla="*/ 190 w 813"/>
                <a:gd name="T1" fmla="*/ 593 h 804"/>
                <a:gd name="T2" fmla="*/ 358 w 813"/>
                <a:gd name="T3" fmla="*/ 467 h 804"/>
                <a:gd name="T4" fmla="*/ 717 w 813"/>
                <a:gd name="T5" fmla="*/ 245 h 804"/>
                <a:gd name="T6" fmla="*/ 900 w 813"/>
                <a:gd name="T7" fmla="*/ 0 h 804"/>
                <a:gd name="T8" fmla="*/ 762 w 813"/>
                <a:gd name="T9" fmla="*/ 150 h 804"/>
                <a:gd name="T10" fmla="*/ 173 w 813"/>
                <a:gd name="T11" fmla="*/ 533 h 804"/>
                <a:gd name="T12" fmla="*/ 0 w 813"/>
                <a:gd name="T13" fmla="*/ 790 h 804"/>
                <a:gd name="T14" fmla="*/ 0 w 813"/>
                <a:gd name="T15" fmla="*/ 862 h 804"/>
                <a:gd name="T16" fmla="*/ 190 w 813"/>
                <a:gd name="T17" fmla="*/ 593 h 804"/>
                <a:gd name="T18" fmla="*/ 190 w 813"/>
                <a:gd name="T19" fmla="*/ 593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20719" tIns="10360" rIns="20719" bIns="10360"/>
            <a:lstStyle/>
            <a:p>
              <a:endParaRPr lang="en-US"/>
            </a:p>
          </p:txBody>
        </p:sp>
        <p:sp>
          <p:nvSpPr>
            <p:cNvPr id="1039" name="Freeform 10">
              <a:extLst>
                <a:ext uri="{FF2B5EF4-FFF2-40B4-BE49-F238E27FC236}">
                  <a16:creationId xmlns:a16="http://schemas.microsoft.com/office/drawing/2014/main" id="{426F01AA-AAB6-4C8C-8D26-8535A53E7A58}"/>
                </a:ext>
              </a:extLst>
            </p:cNvPr>
            <p:cNvSpPr>
              <a:spLocks/>
            </p:cNvSpPr>
            <p:nvPr/>
          </p:nvSpPr>
          <p:spPr bwMode="hidden">
            <a:xfrm>
              <a:off x="0" y="1545"/>
              <a:ext cx="762" cy="107"/>
            </a:xfrm>
            <a:custGeom>
              <a:avLst/>
              <a:gdLst>
                <a:gd name="T0" fmla="*/ 518 w 759"/>
                <a:gd name="T1" fmla="*/ 66 h 107"/>
                <a:gd name="T2" fmla="*/ 846 w 759"/>
                <a:gd name="T3" fmla="*/ 0 h 107"/>
                <a:gd name="T4" fmla="*/ 554 w 759"/>
                <a:gd name="T5" fmla="*/ 36 h 107"/>
                <a:gd name="T6" fmla="*/ 167 w 759"/>
                <a:gd name="T7" fmla="*/ 48 h 107"/>
                <a:gd name="T8" fmla="*/ 0 w 759"/>
                <a:gd name="T9" fmla="*/ 78 h 107"/>
                <a:gd name="T10" fmla="*/ 0 w 759"/>
                <a:gd name="T11" fmla="*/ 107 h 107"/>
                <a:gd name="T12" fmla="*/ 96 w 759"/>
                <a:gd name="T13" fmla="*/ 89 h 107"/>
                <a:gd name="T14" fmla="*/ 518 w 759"/>
                <a:gd name="T15" fmla="*/ 66 h 107"/>
                <a:gd name="T16" fmla="*/ 518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20719" tIns="10360" rIns="20719" bIns="10360"/>
            <a:lstStyle/>
            <a:p>
              <a:endParaRPr lang="en-US"/>
            </a:p>
          </p:txBody>
        </p:sp>
        <p:sp>
          <p:nvSpPr>
            <p:cNvPr id="1040" name="Freeform 11">
              <a:extLst>
                <a:ext uri="{FF2B5EF4-FFF2-40B4-BE49-F238E27FC236}">
                  <a16:creationId xmlns:a16="http://schemas.microsoft.com/office/drawing/2014/main" id="{739BF5BB-F0FE-4EA7-8274-720E986E2C4A}"/>
                </a:ext>
              </a:extLst>
            </p:cNvPr>
            <p:cNvSpPr>
              <a:spLocks/>
            </p:cNvSpPr>
            <p:nvPr/>
          </p:nvSpPr>
          <p:spPr bwMode="hidden">
            <a:xfrm>
              <a:off x="2314" y="3431"/>
              <a:ext cx="3182" cy="745"/>
            </a:xfrm>
            <a:custGeom>
              <a:avLst/>
              <a:gdLst>
                <a:gd name="T0" fmla="*/ 1561 w 3169"/>
                <a:gd name="T1" fmla="*/ 268 h 743"/>
                <a:gd name="T2" fmla="*/ 1952 w 3169"/>
                <a:gd name="T3" fmla="*/ 262 h 743"/>
                <a:gd name="T4" fmla="*/ 2351 w 3169"/>
                <a:gd name="T5" fmla="*/ 280 h 743"/>
                <a:gd name="T6" fmla="*/ 2819 w 3169"/>
                <a:gd name="T7" fmla="*/ 262 h 743"/>
                <a:gd name="T8" fmla="*/ 3567 w 3169"/>
                <a:gd name="T9" fmla="*/ 233 h 743"/>
                <a:gd name="T10" fmla="*/ 3507 w 3169"/>
                <a:gd name="T11" fmla="*/ 215 h 743"/>
                <a:gd name="T12" fmla="*/ 2727 w 3169"/>
                <a:gd name="T13" fmla="*/ 250 h 743"/>
                <a:gd name="T14" fmla="*/ 2255 w 3169"/>
                <a:gd name="T15" fmla="*/ 250 h 743"/>
                <a:gd name="T16" fmla="*/ 1641 w 3169"/>
                <a:gd name="T17" fmla="*/ 215 h 743"/>
                <a:gd name="T18" fmla="*/ 1739 w 3169"/>
                <a:gd name="T19" fmla="*/ 168 h 743"/>
                <a:gd name="T20" fmla="*/ 2295 w 3169"/>
                <a:gd name="T21" fmla="*/ 0 h 743"/>
                <a:gd name="T22" fmla="*/ 2208 w 3169"/>
                <a:gd name="T23" fmla="*/ 24 h 743"/>
                <a:gd name="T24" fmla="*/ 2068 w 3169"/>
                <a:gd name="T25" fmla="*/ 66 h 743"/>
                <a:gd name="T26" fmla="*/ 1805 w 3169"/>
                <a:gd name="T27" fmla="*/ 138 h 743"/>
                <a:gd name="T28" fmla="*/ 1512 w 3169"/>
                <a:gd name="T29" fmla="*/ 227 h 743"/>
                <a:gd name="T30" fmla="*/ 1427 w 3169"/>
                <a:gd name="T31" fmla="*/ 280 h 743"/>
                <a:gd name="T32" fmla="*/ 852 w 3169"/>
                <a:gd name="T33" fmla="*/ 442 h 743"/>
                <a:gd name="T34" fmla="*/ 364 w 3169"/>
                <a:gd name="T35" fmla="*/ 532 h 743"/>
                <a:gd name="T36" fmla="*/ 0 w 3169"/>
                <a:gd name="T37" fmla="*/ 675 h 743"/>
                <a:gd name="T38" fmla="*/ 328 w 3169"/>
                <a:gd name="T39" fmla="*/ 578 h 743"/>
                <a:gd name="T40" fmla="*/ 822 w 3169"/>
                <a:gd name="T41" fmla="*/ 478 h 743"/>
                <a:gd name="T42" fmla="*/ 1323 w 3169"/>
                <a:gd name="T43" fmla="*/ 340 h 743"/>
                <a:gd name="T44" fmla="*/ 1097 w 3169"/>
                <a:gd name="T45" fmla="*/ 520 h 743"/>
                <a:gd name="T46" fmla="*/ 983 w 3169"/>
                <a:gd name="T47" fmla="*/ 801 h 743"/>
                <a:gd name="T48" fmla="*/ 977 w 3169"/>
                <a:gd name="T49" fmla="*/ 801 h 743"/>
                <a:gd name="T50" fmla="*/ 1049 w 3169"/>
                <a:gd name="T51" fmla="*/ 801 h 743"/>
                <a:gd name="T52" fmla="*/ 1148 w 3169"/>
                <a:gd name="T53" fmla="*/ 526 h 743"/>
                <a:gd name="T54" fmla="*/ 1462 w 3169"/>
                <a:gd name="T55" fmla="*/ 310 h 743"/>
                <a:gd name="T56" fmla="*/ 1725 w 3169"/>
                <a:gd name="T57" fmla="*/ 478 h 743"/>
                <a:gd name="T58" fmla="*/ 1993 w 3169"/>
                <a:gd name="T59" fmla="*/ 735 h 743"/>
                <a:gd name="T60" fmla="*/ 2087 w 3169"/>
                <a:gd name="T61" fmla="*/ 801 h 743"/>
                <a:gd name="T62" fmla="*/ 2160 w 3169"/>
                <a:gd name="T63" fmla="*/ 801 h 743"/>
                <a:gd name="T64" fmla="*/ 1904 w 3169"/>
                <a:gd name="T65" fmla="*/ 556 h 743"/>
                <a:gd name="T66" fmla="*/ 1561 w 3169"/>
                <a:gd name="T67" fmla="*/ 268 h 743"/>
                <a:gd name="T68" fmla="*/ 1561 w 3169"/>
                <a:gd name="T69" fmla="*/ 268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20719" tIns="10360" rIns="20719" bIns="10360"/>
            <a:lstStyle/>
            <a:p>
              <a:endParaRPr lang="en-US"/>
            </a:p>
          </p:txBody>
        </p:sp>
        <p:sp>
          <p:nvSpPr>
            <p:cNvPr id="1041" name="Rectangle 12">
              <a:extLst>
                <a:ext uri="{FF2B5EF4-FFF2-40B4-BE49-F238E27FC236}">
                  <a16:creationId xmlns:a16="http://schemas.microsoft.com/office/drawing/2014/main" id="{57CE1DDE-9F10-497F-B8AA-187476C96D97}"/>
                </a:ext>
              </a:extLst>
            </p:cNvPr>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0719" tIns="10360" rIns="20719" bIns="10360"/>
            <a:lstStyle>
              <a:lvl1pPr defTabSz="436563">
                <a:defRPr b="1">
                  <a:solidFill>
                    <a:schemeClr val="tx1"/>
                  </a:solidFill>
                  <a:latin typeface="Arial" panose="020B0604020202020204" pitchFamily="34" charset="0"/>
                </a:defRPr>
              </a:lvl1pPr>
              <a:lvl2pPr marL="354013" indent="-136525" defTabSz="436563">
                <a:defRPr b="1">
                  <a:solidFill>
                    <a:schemeClr val="tx1"/>
                  </a:solidFill>
                  <a:latin typeface="Arial" panose="020B0604020202020204" pitchFamily="34" charset="0"/>
                </a:defRPr>
              </a:lvl2pPr>
              <a:lvl3pPr marL="544513" indent="-107950" defTabSz="436563">
                <a:defRPr b="1">
                  <a:solidFill>
                    <a:schemeClr val="tx1"/>
                  </a:solidFill>
                  <a:latin typeface="Arial" panose="020B0604020202020204" pitchFamily="34" charset="0"/>
                </a:defRPr>
              </a:lvl3pPr>
              <a:lvl4pPr marL="760413" indent="-107950" defTabSz="436563">
                <a:defRPr b="1">
                  <a:solidFill>
                    <a:schemeClr val="tx1"/>
                  </a:solidFill>
                  <a:latin typeface="Arial" panose="020B0604020202020204" pitchFamily="34" charset="0"/>
                </a:defRPr>
              </a:lvl4pPr>
              <a:lvl5pPr marL="979488" indent="-109538" defTabSz="436563">
                <a:defRPr b="1">
                  <a:solidFill>
                    <a:schemeClr val="tx1"/>
                  </a:solidFill>
                  <a:latin typeface="Arial" panose="020B0604020202020204" pitchFamily="34" charset="0"/>
                </a:defRPr>
              </a:lvl5pPr>
              <a:lvl6pPr marL="1436688" indent="-109538" defTabSz="436563" eaLnBrk="0" fontAlgn="base" hangingPunct="0">
                <a:spcBef>
                  <a:spcPct val="0"/>
                </a:spcBef>
                <a:spcAft>
                  <a:spcPct val="0"/>
                </a:spcAft>
                <a:defRPr b="1">
                  <a:solidFill>
                    <a:schemeClr val="tx1"/>
                  </a:solidFill>
                  <a:latin typeface="Arial" panose="020B0604020202020204" pitchFamily="34" charset="0"/>
                </a:defRPr>
              </a:lvl6pPr>
              <a:lvl7pPr marL="1893888" indent="-109538" defTabSz="436563" eaLnBrk="0" fontAlgn="base" hangingPunct="0">
                <a:spcBef>
                  <a:spcPct val="0"/>
                </a:spcBef>
                <a:spcAft>
                  <a:spcPct val="0"/>
                </a:spcAft>
                <a:defRPr b="1">
                  <a:solidFill>
                    <a:schemeClr val="tx1"/>
                  </a:solidFill>
                  <a:latin typeface="Arial" panose="020B0604020202020204" pitchFamily="34" charset="0"/>
                </a:defRPr>
              </a:lvl7pPr>
              <a:lvl8pPr marL="2351088" indent="-109538" defTabSz="436563" eaLnBrk="0" fontAlgn="base" hangingPunct="0">
                <a:spcBef>
                  <a:spcPct val="0"/>
                </a:spcBef>
                <a:spcAft>
                  <a:spcPct val="0"/>
                </a:spcAft>
                <a:defRPr b="1">
                  <a:solidFill>
                    <a:schemeClr val="tx1"/>
                  </a:solidFill>
                  <a:latin typeface="Arial" panose="020B0604020202020204" pitchFamily="34" charset="0"/>
                </a:defRPr>
              </a:lvl8pPr>
              <a:lvl9pPr marL="2808288" indent="-109538" defTabSz="436563" eaLnBrk="0" fontAlgn="base" hangingPunct="0">
                <a:spcBef>
                  <a:spcPct val="0"/>
                </a:spcBef>
                <a:spcAft>
                  <a:spcPct val="0"/>
                </a:spcAft>
                <a:defRPr b="1">
                  <a:solidFill>
                    <a:schemeClr val="tx1"/>
                  </a:solidFill>
                  <a:latin typeface="Arial" panose="020B0604020202020204" pitchFamily="34" charset="0"/>
                </a:defRPr>
              </a:lvl9pPr>
            </a:lstStyle>
            <a:p>
              <a:endParaRPr lang="it-IT" altLang="it-IT" sz="900" b="0"/>
            </a:p>
          </p:txBody>
        </p:sp>
        <p:sp>
          <p:nvSpPr>
            <p:cNvPr id="1042" name="Rectangle 13">
              <a:extLst>
                <a:ext uri="{FF2B5EF4-FFF2-40B4-BE49-F238E27FC236}">
                  <a16:creationId xmlns:a16="http://schemas.microsoft.com/office/drawing/2014/main" id="{2E71F7D3-8633-4793-B485-5C75FEA46066}"/>
                </a:ext>
              </a:extLst>
            </p:cNvPr>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0719" tIns="10360" rIns="20719" bIns="10360"/>
            <a:lstStyle>
              <a:lvl1pPr defTabSz="436563">
                <a:defRPr b="1">
                  <a:solidFill>
                    <a:schemeClr val="tx1"/>
                  </a:solidFill>
                  <a:latin typeface="Arial" panose="020B0604020202020204" pitchFamily="34" charset="0"/>
                </a:defRPr>
              </a:lvl1pPr>
              <a:lvl2pPr marL="354013" indent="-136525" defTabSz="436563">
                <a:defRPr b="1">
                  <a:solidFill>
                    <a:schemeClr val="tx1"/>
                  </a:solidFill>
                  <a:latin typeface="Arial" panose="020B0604020202020204" pitchFamily="34" charset="0"/>
                </a:defRPr>
              </a:lvl2pPr>
              <a:lvl3pPr marL="544513" indent="-107950" defTabSz="436563">
                <a:defRPr b="1">
                  <a:solidFill>
                    <a:schemeClr val="tx1"/>
                  </a:solidFill>
                  <a:latin typeface="Arial" panose="020B0604020202020204" pitchFamily="34" charset="0"/>
                </a:defRPr>
              </a:lvl3pPr>
              <a:lvl4pPr marL="760413" indent="-107950" defTabSz="436563">
                <a:defRPr b="1">
                  <a:solidFill>
                    <a:schemeClr val="tx1"/>
                  </a:solidFill>
                  <a:latin typeface="Arial" panose="020B0604020202020204" pitchFamily="34" charset="0"/>
                </a:defRPr>
              </a:lvl4pPr>
              <a:lvl5pPr marL="979488" indent="-109538" defTabSz="436563">
                <a:defRPr b="1">
                  <a:solidFill>
                    <a:schemeClr val="tx1"/>
                  </a:solidFill>
                  <a:latin typeface="Arial" panose="020B0604020202020204" pitchFamily="34" charset="0"/>
                </a:defRPr>
              </a:lvl5pPr>
              <a:lvl6pPr marL="1436688" indent="-109538" defTabSz="436563" eaLnBrk="0" fontAlgn="base" hangingPunct="0">
                <a:spcBef>
                  <a:spcPct val="0"/>
                </a:spcBef>
                <a:spcAft>
                  <a:spcPct val="0"/>
                </a:spcAft>
                <a:defRPr b="1">
                  <a:solidFill>
                    <a:schemeClr val="tx1"/>
                  </a:solidFill>
                  <a:latin typeface="Arial" panose="020B0604020202020204" pitchFamily="34" charset="0"/>
                </a:defRPr>
              </a:lvl6pPr>
              <a:lvl7pPr marL="1893888" indent="-109538" defTabSz="436563" eaLnBrk="0" fontAlgn="base" hangingPunct="0">
                <a:spcBef>
                  <a:spcPct val="0"/>
                </a:spcBef>
                <a:spcAft>
                  <a:spcPct val="0"/>
                </a:spcAft>
                <a:defRPr b="1">
                  <a:solidFill>
                    <a:schemeClr val="tx1"/>
                  </a:solidFill>
                  <a:latin typeface="Arial" panose="020B0604020202020204" pitchFamily="34" charset="0"/>
                </a:defRPr>
              </a:lvl7pPr>
              <a:lvl8pPr marL="2351088" indent="-109538" defTabSz="436563" eaLnBrk="0" fontAlgn="base" hangingPunct="0">
                <a:spcBef>
                  <a:spcPct val="0"/>
                </a:spcBef>
                <a:spcAft>
                  <a:spcPct val="0"/>
                </a:spcAft>
                <a:defRPr b="1">
                  <a:solidFill>
                    <a:schemeClr val="tx1"/>
                  </a:solidFill>
                  <a:latin typeface="Arial" panose="020B0604020202020204" pitchFamily="34" charset="0"/>
                </a:defRPr>
              </a:lvl8pPr>
              <a:lvl9pPr marL="2808288" indent="-109538" defTabSz="436563" eaLnBrk="0" fontAlgn="base" hangingPunct="0">
                <a:spcBef>
                  <a:spcPct val="0"/>
                </a:spcBef>
                <a:spcAft>
                  <a:spcPct val="0"/>
                </a:spcAft>
                <a:defRPr b="1">
                  <a:solidFill>
                    <a:schemeClr val="tx1"/>
                  </a:solidFill>
                  <a:latin typeface="Arial" panose="020B0604020202020204" pitchFamily="34" charset="0"/>
                </a:defRPr>
              </a:lvl9pPr>
            </a:lstStyle>
            <a:p>
              <a:endParaRPr lang="it-IT" altLang="it-IT" sz="900" b="0"/>
            </a:p>
          </p:txBody>
        </p:sp>
        <p:sp>
          <p:nvSpPr>
            <p:cNvPr id="204814" name="Freeform 14">
              <a:extLst>
                <a:ext uri="{FF2B5EF4-FFF2-40B4-BE49-F238E27FC236}">
                  <a16:creationId xmlns:a16="http://schemas.microsoft.com/office/drawing/2014/main" id="{A4CAB7C9-1E27-4830-9100-5E3827B58327}"/>
                </a:ext>
              </a:extLst>
            </p:cNvPr>
            <p:cNvSpPr>
              <a:spLocks/>
            </p:cNvSpPr>
            <p:nvPr/>
          </p:nvSpPr>
          <p:spPr bwMode="hidden">
            <a:xfrm>
              <a:off x="0" y="4032"/>
              <a:ext cx="5760" cy="288"/>
            </a:xfrm>
            <a:custGeom>
              <a:avLst/>
              <a:gdLst>
                <a:gd name="T0" fmla="*/ 5760 w 5740"/>
                <a:gd name="T1" fmla="*/ 288 h 288"/>
                <a:gd name="T2" fmla="*/ 0 w 5740"/>
                <a:gd name="T3" fmla="*/ 288 h 288"/>
                <a:gd name="T4" fmla="*/ 0 w 5740"/>
                <a:gd name="T5" fmla="*/ 0 h 288"/>
                <a:gd name="T6" fmla="*/ 5760 w 5740"/>
                <a:gd name="T7" fmla="*/ 0 h 288"/>
                <a:gd name="T8" fmla="*/ 5760 w 5740"/>
                <a:gd name="T9" fmla="*/ 288 h 288"/>
                <a:gd name="T10" fmla="*/ 5760 w 5740"/>
                <a:gd name="T11" fmla="*/ 288 h 2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288">
                  <a:moveTo>
                    <a:pt x="5740" y="288"/>
                  </a:moveTo>
                  <a:lnTo>
                    <a:pt x="0" y="288"/>
                  </a:lnTo>
                  <a:lnTo>
                    <a:pt x="0" y="0"/>
                  </a:lnTo>
                  <a:lnTo>
                    <a:pt x="5740" y="0"/>
                  </a:lnTo>
                  <a:lnTo>
                    <a:pt x="5740" y="288"/>
                  </a:lnTo>
                  <a:close/>
                </a:path>
              </a:pathLst>
            </a:custGeom>
            <a:gradFill rotWithShape="0">
              <a:gsLst>
                <a:gs pos="0">
                  <a:schemeClr val="bg1"/>
                </a:gs>
                <a:gs pos="100000">
                  <a:srgbClr val="28442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20719" tIns="10360" rIns="20719" bIns="10360"/>
            <a:lstStyle/>
            <a:p>
              <a:endParaRPr lang="en-US"/>
            </a:p>
          </p:txBody>
        </p:sp>
        <p:sp>
          <p:nvSpPr>
            <p:cNvPr id="204815" name="Freeform 15">
              <a:extLst>
                <a:ext uri="{FF2B5EF4-FFF2-40B4-BE49-F238E27FC236}">
                  <a16:creationId xmlns:a16="http://schemas.microsoft.com/office/drawing/2014/main" id="{C0A38E7C-6CE2-4232-A77B-90E8711EFB80}"/>
                </a:ext>
              </a:extLst>
            </p:cNvPr>
            <p:cNvSpPr>
              <a:spLocks/>
            </p:cNvSpPr>
            <p:nvPr/>
          </p:nvSpPr>
          <p:spPr bwMode="hidden">
            <a:xfrm>
              <a:off x="0" y="4032"/>
              <a:ext cx="5760" cy="336"/>
            </a:xfrm>
            <a:custGeom>
              <a:avLst/>
              <a:gdLst>
                <a:gd name="T0" fmla="*/ 5760 w 5740"/>
                <a:gd name="T1" fmla="*/ 336 h 288"/>
                <a:gd name="T2" fmla="*/ 0 w 5740"/>
                <a:gd name="T3" fmla="*/ 336 h 288"/>
                <a:gd name="T4" fmla="*/ 0 w 5740"/>
                <a:gd name="T5" fmla="*/ 0 h 288"/>
                <a:gd name="T6" fmla="*/ 5760 w 5740"/>
                <a:gd name="T7" fmla="*/ 0 h 288"/>
                <a:gd name="T8" fmla="*/ 5760 w 5740"/>
                <a:gd name="T9" fmla="*/ 336 h 288"/>
                <a:gd name="T10" fmla="*/ 5760 w 5740"/>
                <a:gd name="T11" fmla="*/ 336 h 2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288">
                  <a:moveTo>
                    <a:pt x="5740" y="288"/>
                  </a:moveTo>
                  <a:lnTo>
                    <a:pt x="0" y="288"/>
                  </a:lnTo>
                  <a:lnTo>
                    <a:pt x="0" y="0"/>
                  </a:lnTo>
                  <a:lnTo>
                    <a:pt x="5740" y="0"/>
                  </a:lnTo>
                  <a:lnTo>
                    <a:pt x="5740" y="288"/>
                  </a:lnTo>
                  <a:close/>
                </a:path>
              </a:pathLst>
            </a:custGeom>
            <a:gradFill rotWithShape="0">
              <a:gsLst>
                <a:gs pos="0">
                  <a:schemeClr val="bg1"/>
                </a:gs>
                <a:gs pos="100000">
                  <a:srgbClr val="28442A"/>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20719" tIns="10360" rIns="20719" bIns="10360"/>
            <a:lstStyle/>
            <a:p>
              <a:endParaRPr lang="en-US"/>
            </a:p>
          </p:txBody>
        </p:sp>
        <p:sp>
          <p:nvSpPr>
            <p:cNvPr id="204816" name="Freeform 16">
              <a:extLst>
                <a:ext uri="{FF2B5EF4-FFF2-40B4-BE49-F238E27FC236}">
                  <a16:creationId xmlns:a16="http://schemas.microsoft.com/office/drawing/2014/main" id="{57400DBE-9804-4841-B234-19BD5B5FD42F}"/>
                </a:ext>
              </a:extLst>
            </p:cNvPr>
            <p:cNvSpPr>
              <a:spLocks/>
            </p:cNvSpPr>
            <p:nvPr/>
          </p:nvSpPr>
          <p:spPr bwMode="hidden">
            <a:xfrm>
              <a:off x="0" y="0"/>
              <a:ext cx="5760" cy="288"/>
            </a:xfrm>
            <a:custGeom>
              <a:avLst/>
              <a:gdLst>
                <a:gd name="T0" fmla="*/ 5760 w 5740"/>
                <a:gd name="T1" fmla="*/ 288 h 288"/>
                <a:gd name="T2" fmla="*/ 0 w 5740"/>
                <a:gd name="T3" fmla="*/ 288 h 288"/>
                <a:gd name="T4" fmla="*/ 0 w 5740"/>
                <a:gd name="T5" fmla="*/ 0 h 288"/>
                <a:gd name="T6" fmla="*/ 5760 w 5740"/>
                <a:gd name="T7" fmla="*/ 0 h 288"/>
                <a:gd name="T8" fmla="*/ 5760 w 5740"/>
                <a:gd name="T9" fmla="*/ 288 h 288"/>
                <a:gd name="T10" fmla="*/ 5760 w 5740"/>
                <a:gd name="T11" fmla="*/ 288 h 2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288">
                  <a:moveTo>
                    <a:pt x="5740" y="288"/>
                  </a:moveTo>
                  <a:lnTo>
                    <a:pt x="0" y="288"/>
                  </a:lnTo>
                  <a:lnTo>
                    <a:pt x="0" y="0"/>
                  </a:lnTo>
                  <a:lnTo>
                    <a:pt x="5740" y="0"/>
                  </a:lnTo>
                  <a:lnTo>
                    <a:pt x="5740" y="288"/>
                  </a:lnTo>
                  <a:close/>
                </a:path>
              </a:pathLst>
            </a:custGeom>
            <a:gradFill rotWithShape="0">
              <a:gsLst>
                <a:gs pos="0">
                  <a:srgbClr val="3E663D"/>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20719" tIns="10360" rIns="20719" bIns="10360"/>
            <a:lstStyle/>
            <a:p>
              <a:endParaRPr lang="en-US"/>
            </a:p>
          </p:txBody>
        </p:sp>
        <p:sp>
          <p:nvSpPr>
            <p:cNvPr id="1046" name="Freeform 17">
              <a:extLst>
                <a:ext uri="{FF2B5EF4-FFF2-40B4-BE49-F238E27FC236}">
                  <a16:creationId xmlns:a16="http://schemas.microsoft.com/office/drawing/2014/main" id="{DD902A3C-E92C-4C8B-9EF6-61EECD95CB79}"/>
                </a:ext>
              </a:extLst>
            </p:cNvPr>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20719" tIns="10360" rIns="20719" bIns="10360"/>
            <a:lstStyle/>
            <a:p>
              <a:endParaRPr lang="en-US"/>
            </a:p>
          </p:txBody>
        </p:sp>
        <p:sp>
          <p:nvSpPr>
            <p:cNvPr id="1047" name="Freeform 18">
              <a:extLst>
                <a:ext uri="{FF2B5EF4-FFF2-40B4-BE49-F238E27FC236}">
                  <a16:creationId xmlns:a16="http://schemas.microsoft.com/office/drawing/2014/main" id="{0B806534-D03E-49D4-B077-3FC6116C9EE4}"/>
                </a:ext>
              </a:extLst>
            </p:cNvPr>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20719" tIns="10360" rIns="20719" bIns="10360"/>
            <a:lstStyle/>
            <a:p>
              <a:endParaRPr lang="en-US"/>
            </a:p>
          </p:txBody>
        </p:sp>
        <p:sp>
          <p:nvSpPr>
            <p:cNvPr id="204819" name="Freeform 19">
              <a:extLst>
                <a:ext uri="{FF2B5EF4-FFF2-40B4-BE49-F238E27FC236}">
                  <a16:creationId xmlns:a16="http://schemas.microsoft.com/office/drawing/2014/main" id="{549200C3-903C-4D41-98D5-37ACFF235D74}"/>
                </a:ext>
              </a:extLst>
            </p:cNvPr>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20719" tIns="10360" rIns="20719" bIns="10360"/>
            <a:lstStyle/>
            <a:p>
              <a:endParaRPr lang="en-US"/>
            </a:p>
          </p:txBody>
        </p:sp>
        <p:sp>
          <p:nvSpPr>
            <p:cNvPr id="1049" name="Freeform 20">
              <a:extLst>
                <a:ext uri="{FF2B5EF4-FFF2-40B4-BE49-F238E27FC236}">
                  <a16:creationId xmlns:a16="http://schemas.microsoft.com/office/drawing/2014/main" id="{07BF56BC-6EBD-4661-9333-641E08BC6FF7}"/>
                </a:ext>
              </a:extLst>
            </p:cNvPr>
            <p:cNvSpPr>
              <a:spLocks/>
            </p:cNvSpPr>
            <p:nvPr/>
          </p:nvSpPr>
          <p:spPr bwMode="hidden">
            <a:xfrm>
              <a:off x="3160" y="1860"/>
              <a:ext cx="2162" cy="1934"/>
            </a:xfrm>
            <a:custGeom>
              <a:avLst/>
              <a:gdLst>
                <a:gd name="T0" fmla="*/ 2079 w 2153"/>
                <a:gd name="T1" fmla="*/ 909 h 1930"/>
                <a:gd name="T2" fmla="*/ 2185 w 2153"/>
                <a:gd name="T3" fmla="*/ 1077 h 1930"/>
                <a:gd name="T4" fmla="*/ 2316 w 2153"/>
                <a:gd name="T5" fmla="*/ 1235 h 1930"/>
                <a:gd name="T6" fmla="*/ 2389 w 2153"/>
                <a:gd name="T7" fmla="*/ 1333 h 1930"/>
                <a:gd name="T8" fmla="*/ 2429 w 2153"/>
                <a:gd name="T9" fmla="*/ 1381 h 1930"/>
                <a:gd name="T10" fmla="*/ 2131 w 2153"/>
                <a:gd name="T11" fmla="*/ 1035 h 1930"/>
                <a:gd name="T12" fmla="*/ 2099 w 2153"/>
                <a:gd name="T13" fmla="*/ 987 h 1930"/>
                <a:gd name="T14" fmla="*/ 2012 w 2153"/>
                <a:gd name="T15" fmla="*/ 1327 h 1930"/>
                <a:gd name="T16" fmla="*/ 1998 w 2153"/>
                <a:gd name="T17" fmla="*/ 1573 h 1930"/>
                <a:gd name="T18" fmla="*/ 2052 w 2153"/>
                <a:gd name="T19" fmla="*/ 2022 h 1930"/>
                <a:gd name="T20" fmla="*/ 2019 w 2153"/>
                <a:gd name="T21" fmla="*/ 2046 h 1930"/>
                <a:gd name="T22" fmla="*/ 1971 w 2153"/>
                <a:gd name="T23" fmla="*/ 1621 h 1930"/>
                <a:gd name="T24" fmla="*/ 1950 w 2153"/>
                <a:gd name="T25" fmla="*/ 1375 h 1930"/>
                <a:gd name="T26" fmla="*/ 1991 w 2153"/>
                <a:gd name="T27" fmla="*/ 1143 h 1930"/>
                <a:gd name="T28" fmla="*/ 1998 w 2153"/>
                <a:gd name="T29" fmla="*/ 933 h 1930"/>
                <a:gd name="T30" fmla="*/ 1432 w 2153"/>
                <a:gd name="T31" fmla="*/ 1065 h 1930"/>
                <a:gd name="T32" fmla="*/ 936 w 2153"/>
                <a:gd name="T33" fmla="*/ 1190 h 1930"/>
                <a:gd name="T34" fmla="*/ 352 w 2153"/>
                <a:gd name="T35" fmla="*/ 1399 h 1930"/>
                <a:gd name="T36" fmla="*/ 18 w 2153"/>
                <a:gd name="T37" fmla="*/ 1507 h 1930"/>
                <a:gd name="T38" fmla="*/ 340 w 2153"/>
                <a:gd name="T39" fmla="*/ 1369 h 1930"/>
                <a:gd name="T40" fmla="*/ 769 w 2153"/>
                <a:gd name="T41" fmla="*/ 1202 h 1930"/>
                <a:gd name="T42" fmla="*/ 1153 w 2153"/>
                <a:gd name="T43" fmla="*/ 1095 h 1930"/>
                <a:gd name="T44" fmla="*/ 1590 w 2153"/>
                <a:gd name="T45" fmla="*/ 987 h 1930"/>
                <a:gd name="T46" fmla="*/ 1909 w 2153"/>
                <a:gd name="T47" fmla="*/ 873 h 1930"/>
                <a:gd name="T48" fmla="*/ 1507 w 2153"/>
                <a:gd name="T49" fmla="*/ 652 h 1930"/>
                <a:gd name="T50" fmla="*/ 977 w 2153"/>
                <a:gd name="T51" fmla="*/ 544 h 1930"/>
                <a:gd name="T52" fmla="*/ 256 w 2153"/>
                <a:gd name="T53" fmla="*/ 161 h 1930"/>
                <a:gd name="T54" fmla="*/ 0 w 2153"/>
                <a:gd name="T55" fmla="*/ 83 h 1930"/>
                <a:gd name="T56" fmla="*/ 358 w 2153"/>
                <a:gd name="T57" fmla="*/ 179 h 1930"/>
                <a:gd name="T58" fmla="*/ 799 w 2153"/>
                <a:gd name="T59" fmla="*/ 412 h 1930"/>
                <a:gd name="T60" fmla="*/ 1049 w 2153"/>
                <a:gd name="T61" fmla="*/ 520 h 1930"/>
                <a:gd name="T62" fmla="*/ 1525 w 2153"/>
                <a:gd name="T63" fmla="*/ 622 h 1930"/>
                <a:gd name="T64" fmla="*/ 1861 w 2153"/>
                <a:gd name="T65" fmla="*/ 801 h 1930"/>
                <a:gd name="T66" fmla="*/ 1604 w 2153"/>
                <a:gd name="T67" fmla="*/ 490 h 1930"/>
                <a:gd name="T68" fmla="*/ 1454 w 2153"/>
                <a:gd name="T69" fmla="*/ 191 h 1930"/>
                <a:gd name="T70" fmla="*/ 1299 w 2153"/>
                <a:gd name="T71" fmla="*/ 0 h 1930"/>
                <a:gd name="T72" fmla="*/ 1513 w 2153"/>
                <a:gd name="T73" fmla="*/ 215 h 1930"/>
                <a:gd name="T74" fmla="*/ 1681 w 2153"/>
                <a:gd name="T75" fmla="*/ 514 h 1930"/>
                <a:gd name="T76" fmla="*/ 1971 w 2153"/>
                <a:gd name="T77" fmla="*/ 861 h 1930"/>
                <a:gd name="T78" fmla="*/ 2079 w 2153"/>
                <a:gd name="T79" fmla="*/ 909 h 1930"/>
                <a:gd name="T80" fmla="*/ 2079 w 2153"/>
                <a:gd name="T81" fmla="*/ 909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20719" tIns="10360" rIns="20719" bIns="10360"/>
            <a:lstStyle/>
            <a:p>
              <a:endParaRPr lang="en-US"/>
            </a:p>
          </p:txBody>
        </p:sp>
      </p:grpSp>
      <p:sp>
        <p:nvSpPr>
          <p:cNvPr id="204821" name="Rectangle 21">
            <a:extLst>
              <a:ext uri="{FF2B5EF4-FFF2-40B4-BE49-F238E27FC236}">
                <a16:creationId xmlns:a16="http://schemas.microsoft.com/office/drawing/2014/main" id="{88344F2E-A090-4543-99BA-E45E0BB3C401}"/>
              </a:ext>
            </a:extLst>
          </p:cNvPr>
          <p:cNvSpPr>
            <a:spLocks noGrp="1" noChangeArrowheads="1"/>
          </p:cNvSpPr>
          <p:nvPr>
            <p:ph type="title"/>
          </p:nvPr>
        </p:nvSpPr>
        <p:spPr bwMode="auto">
          <a:xfrm>
            <a:off x="228600" y="123825"/>
            <a:ext cx="4114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527" tIns="21763" rIns="43527" bIns="21763" numCol="1" anchor="ctr" anchorCtr="0" compatLnSpc="1">
            <a:prstTxWarp prst="textNoShape">
              <a:avLst/>
            </a:prstTxWarp>
          </a:bodyPr>
          <a:lstStyle/>
          <a:p>
            <a:pPr lvl="0"/>
            <a:r>
              <a:rPr lang="it-IT" altLang="it-IT"/>
              <a:t>Fare clic per modificare lo stile del titolo</a:t>
            </a:r>
          </a:p>
        </p:txBody>
      </p:sp>
      <p:sp>
        <p:nvSpPr>
          <p:cNvPr id="204822" name="Rectangle 22">
            <a:extLst>
              <a:ext uri="{FF2B5EF4-FFF2-40B4-BE49-F238E27FC236}">
                <a16:creationId xmlns:a16="http://schemas.microsoft.com/office/drawing/2014/main" id="{0E5AE199-A98A-4D99-9AD1-BFC42FDC0D7E}"/>
              </a:ext>
            </a:extLst>
          </p:cNvPr>
          <p:cNvSpPr>
            <a:spLocks noGrp="1" noChangeArrowheads="1"/>
          </p:cNvSpPr>
          <p:nvPr>
            <p:ph type="body" idx="1"/>
          </p:nvPr>
        </p:nvSpPr>
        <p:spPr bwMode="auto">
          <a:xfrm>
            <a:off x="228600" y="711200"/>
            <a:ext cx="41148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527" tIns="21763" rIns="43527" bIns="21763"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204823" name="Rectangle 23">
            <a:extLst>
              <a:ext uri="{FF2B5EF4-FFF2-40B4-BE49-F238E27FC236}">
                <a16:creationId xmlns:a16="http://schemas.microsoft.com/office/drawing/2014/main" id="{315515EF-4065-4594-B369-EAEEB85C62A9}"/>
              </a:ext>
            </a:extLst>
          </p:cNvPr>
          <p:cNvSpPr>
            <a:spLocks noGrp="1" noChangeArrowheads="1"/>
          </p:cNvSpPr>
          <p:nvPr>
            <p:ph type="dt" sz="half" idx="2"/>
          </p:nvPr>
        </p:nvSpPr>
        <p:spPr bwMode="auto">
          <a:xfrm>
            <a:off x="228600" y="2776538"/>
            <a:ext cx="10668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527" tIns="21763" rIns="43527" bIns="21763" numCol="1" anchor="t" anchorCtr="0" compatLnSpc="1">
            <a:prstTxWarp prst="textNoShape">
              <a:avLst/>
            </a:prstTxWarp>
          </a:bodyPr>
          <a:lstStyle>
            <a:lvl1pPr defTabSz="436563" eaLnBrk="1" hangingPunct="1">
              <a:defRPr sz="700" b="0">
                <a:effectLst>
                  <a:outerShdw blurRad="38100" dist="38100" dir="2700000" algn="tl">
                    <a:srgbClr val="000000"/>
                  </a:outerShdw>
                </a:effectLst>
                <a:latin typeface="Times New Roman" panose="02020603050405020304" pitchFamily="18" charset="0"/>
              </a:defRPr>
            </a:lvl1pPr>
          </a:lstStyle>
          <a:p>
            <a:endParaRPr lang="it-IT" altLang="it-IT"/>
          </a:p>
        </p:txBody>
      </p:sp>
      <p:sp>
        <p:nvSpPr>
          <p:cNvPr id="204824" name="Rectangle 24">
            <a:extLst>
              <a:ext uri="{FF2B5EF4-FFF2-40B4-BE49-F238E27FC236}">
                <a16:creationId xmlns:a16="http://schemas.microsoft.com/office/drawing/2014/main" id="{B6D38850-3BD9-4201-9DEF-292740EDE3A5}"/>
              </a:ext>
            </a:extLst>
          </p:cNvPr>
          <p:cNvSpPr>
            <a:spLocks noGrp="1" noChangeArrowheads="1"/>
          </p:cNvSpPr>
          <p:nvPr>
            <p:ph type="ftr" sz="quarter" idx="3"/>
          </p:nvPr>
        </p:nvSpPr>
        <p:spPr bwMode="auto">
          <a:xfrm>
            <a:off x="1562100" y="2776538"/>
            <a:ext cx="14478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527" tIns="21763" rIns="43527" bIns="21763" numCol="1" anchor="t" anchorCtr="0" compatLnSpc="1">
            <a:prstTxWarp prst="textNoShape">
              <a:avLst/>
            </a:prstTxWarp>
          </a:bodyPr>
          <a:lstStyle>
            <a:lvl1pPr algn="ctr" defTabSz="436563" eaLnBrk="1" hangingPunct="1">
              <a:defRPr sz="700" b="0">
                <a:effectLst>
                  <a:outerShdw blurRad="38100" dist="38100" dir="2700000" algn="tl">
                    <a:srgbClr val="000000"/>
                  </a:outerShdw>
                </a:effectLst>
                <a:latin typeface="Times New Roman" panose="02020603050405020304" pitchFamily="18" charset="0"/>
              </a:defRPr>
            </a:lvl1pPr>
          </a:lstStyle>
          <a:p>
            <a:endParaRPr lang="it-IT" altLang="it-IT"/>
          </a:p>
        </p:txBody>
      </p:sp>
      <p:sp>
        <p:nvSpPr>
          <p:cNvPr id="204825" name="Rectangle 25">
            <a:extLst>
              <a:ext uri="{FF2B5EF4-FFF2-40B4-BE49-F238E27FC236}">
                <a16:creationId xmlns:a16="http://schemas.microsoft.com/office/drawing/2014/main" id="{D67289AB-5C31-4A0A-9BFB-B6DD506790B3}"/>
              </a:ext>
            </a:extLst>
          </p:cNvPr>
          <p:cNvSpPr>
            <a:spLocks noGrp="1" noChangeArrowheads="1"/>
          </p:cNvSpPr>
          <p:nvPr>
            <p:ph type="sldNum" sz="quarter" idx="4"/>
          </p:nvPr>
        </p:nvSpPr>
        <p:spPr bwMode="auto">
          <a:xfrm>
            <a:off x="3276600" y="2776538"/>
            <a:ext cx="10668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527" tIns="21763" rIns="43527" bIns="21763" numCol="1" anchor="t" anchorCtr="0" compatLnSpc="1">
            <a:prstTxWarp prst="textNoShape">
              <a:avLst/>
            </a:prstTxWarp>
          </a:bodyPr>
          <a:lstStyle>
            <a:lvl1pPr algn="r" defTabSz="436563" eaLnBrk="1" hangingPunct="1">
              <a:defRPr sz="700" b="0">
                <a:effectLst>
                  <a:outerShdw blurRad="38100" dist="38100" dir="2700000" algn="tl">
                    <a:srgbClr val="000000"/>
                  </a:outerShdw>
                </a:effectLst>
                <a:latin typeface="Times New Roman" panose="02020603050405020304" pitchFamily="18" charset="0"/>
              </a:defRPr>
            </a:lvl1pPr>
          </a:lstStyle>
          <a:p>
            <a:fld id="{7BF66A7A-973F-4013-88A6-67DB17981AB7}" type="slidenum">
              <a:rPr lang="it-IT" altLang="it-IT"/>
              <a:pPr/>
              <a:t>‹N›</a:t>
            </a:fld>
            <a:endParaRPr lang="it-IT" altLang="it-IT"/>
          </a:p>
        </p:txBody>
      </p:sp>
    </p:spTree>
  </p:cSld>
  <p:clrMap bg1="dk1" tx1="lt1" bg2="dk2" tx2="lt2" accent1="accent1" accent2="accent2" accent3="accent3" accent4="accent4" accent5="accent5" accent6="accent6" hlink="hlink" folHlink="folHlink"/>
  <p:sldLayoutIdLst>
    <p:sldLayoutId id="2147484227" r:id="rId1"/>
    <p:sldLayoutId id="2147484228" r:id="rId2"/>
    <p:sldLayoutId id="2147484229" r:id="rId3"/>
    <p:sldLayoutId id="2147484230" r:id="rId4"/>
    <p:sldLayoutId id="2147484231" r:id="rId5"/>
    <p:sldLayoutId id="2147484232" r:id="rId6"/>
    <p:sldLayoutId id="2147484233" r:id="rId7"/>
    <p:sldLayoutId id="2147484234" r:id="rId8"/>
    <p:sldLayoutId id="2147484235" r:id="rId9"/>
    <p:sldLayoutId id="2147484236" r:id="rId10"/>
  </p:sldLayoutIdLst>
  <p:transition spd="med" advClick="0" advTm="1000">
    <p:fade/>
  </p:transition>
  <p:txStyles>
    <p:titleStyle>
      <a:lvl1pPr algn="ctr" defTabSz="436563" rtl="0" eaLnBrk="0" fontAlgn="base" hangingPunct="0">
        <a:spcBef>
          <a:spcPct val="0"/>
        </a:spcBef>
        <a:spcAft>
          <a:spcPct val="0"/>
        </a:spcAft>
        <a:defRPr sz="2100" b="1" kern="1200">
          <a:solidFill>
            <a:schemeClr val="tx2"/>
          </a:solidFill>
          <a:effectLst>
            <a:outerShdw blurRad="38100" dist="38100" dir="2700000" algn="tl">
              <a:srgbClr val="000000"/>
            </a:outerShdw>
          </a:effectLst>
          <a:latin typeface="+mj-lt"/>
          <a:ea typeface="+mj-ea"/>
          <a:cs typeface="+mj-cs"/>
        </a:defRPr>
      </a:lvl1pPr>
      <a:lvl2pPr algn="ctr" defTabSz="436563" rtl="0" eaLnBrk="0" fontAlgn="base" hangingPunct="0">
        <a:spcBef>
          <a:spcPct val="0"/>
        </a:spcBef>
        <a:spcAft>
          <a:spcPct val="0"/>
        </a:spcAft>
        <a:defRPr sz="2100" b="1">
          <a:solidFill>
            <a:schemeClr val="tx2"/>
          </a:solidFill>
          <a:effectLst>
            <a:outerShdw blurRad="38100" dist="38100" dir="2700000" algn="tl">
              <a:srgbClr val="000000"/>
            </a:outerShdw>
          </a:effectLst>
          <a:latin typeface="Times New Roman" panose="02020603050405020304" pitchFamily="18" charset="0"/>
        </a:defRPr>
      </a:lvl2pPr>
      <a:lvl3pPr algn="ctr" defTabSz="436563" rtl="0" eaLnBrk="0" fontAlgn="base" hangingPunct="0">
        <a:spcBef>
          <a:spcPct val="0"/>
        </a:spcBef>
        <a:spcAft>
          <a:spcPct val="0"/>
        </a:spcAft>
        <a:defRPr sz="2100" b="1">
          <a:solidFill>
            <a:schemeClr val="tx2"/>
          </a:solidFill>
          <a:effectLst>
            <a:outerShdw blurRad="38100" dist="38100" dir="2700000" algn="tl">
              <a:srgbClr val="000000"/>
            </a:outerShdw>
          </a:effectLst>
          <a:latin typeface="Times New Roman" panose="02020603050405020304" pitchFamily="18" charset="0"/>
        </a:defRPr>
      </a:lvl3pPr>
      <a:lvl4pPr algn="ctr" defTabSz="436563" rtl="0" eaLnBrk="0" fontAlgn="base" hangingPunct="0">
        <a:spcBef>
          <a:spcPct val="0"/>
        </a:spcBef>
        <a:spcAft>
          <a:spcPct val="0"/>
        </a:spcAft>
        <a:defRPr sz="2100" b="1">
          <a:solidFill>
            <a:schemeClr val="tx2"/>
          </a:solidFill>
          <a:effectLst>
            <a:outerShdw blurRad="38100" dist="38100" dir="2700000" algn="tl">
              <a:srgbClr val="000000"/>
            </a:outerShdw>
          </a:effectLst>
          <a:latin typeface="Times New Roman" panose="02020603050405020304" pitchFamily="18" charset="0"/>
        </a:defRPr>
      </a:lvl4pPr>
      <a:lvl5pPr algn="ctr" defTabSz="436563" rtl="0" eaLnBrk="0" fontAlgn="base" hangingPunct="0">
        <a:spcBef>
          <a:spcPct val="0"/>
        </a:spcBef>
        <a:spcAft>
          <a:spcPct val="0"/>
        </a:spcAft>
        <a:defRPr sz="2100" b="1">
          <a:solidFill>
            <a:schemeClr val="tx2"/>
          </a:solidFill>
          <a:effectLst>
            <a:outerShdw blurRad="38100" dist="38100" dir="2700000" algn="tl">
              <a:srgbClr val="000000"/>
            </a:outerShdw>
          </a:effectLst>
          <a:latin typeface="Times New Roman" panose="02020603050405020304"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9pPr>
    </p:titleStyle>
    <p:bodyStyle>
      <a:lvl1pPr marL="161925" indent="-161925" algn="l" defTabSz="436563" rtl="0" eaLnBrk="0" fontAlgn="base" hangingPunct="0">
        <a:spcBef>
          <a:spcPct val="20000"/>
        </a:spcBef>
        <a:spcAft>
          <a:spcPct val="0"/>
        </a:spcAft>
        <a:buClr>
          <a:schemeClr val="hlink"/>
        </a:buClr>
        <a:buSzPct val="60000"/>
        <a:buFont typeface="Wingdings" panose="05000000000000000000" pitchFamily="2" charset="2"/>
        <a:buChar char="n"/>
        <a:defRPr sz="1500" kern="1200">
          <a:solidFill>
            <a:schemeClr val="tx1"/>
          </a:solidFill>
          <a:effectLst>
            <a:outerShdw blurRad="38100" dist="38100" dir="2700000" algn="tl">
              <a:srgbClr val="000000"/>
            </a:outerShdw>
          </a:effectLst>
          <a:latin typeface="+mn-lt"/>
          <a:ea typeface="+mn-ea"/>
          <a:cs typeface="+mn-cs"/>
        </a:defRPr>
      </a:lvl1pPr>
      <a:lvl2pPr marL="354013" indent="-136525" algn="l" defTabSz="436563" rtl="0" eaLnBrk="0" fontAlgn="base" hangingPunct="0">
        <a:spcBef>
          <a:spcPct val="20000"/>
        </a:spcBef>
        <a:spcAft>
          <a:spcPct val="0"/>
        </a:spcAft>
        <a:buClr>
          <a:schemeClr val="tx2"/>
        </a:buClr>
        <a:buSzPct val="60000"/>
        <a:buFont typeface="Wingdings" panose="05000000000000000000" pitchFamily="2" charset="2"/>
        <a:buChar char="n"/>
        <a:defRPr sz="1300" kern="1200">
          <a:solidFill>
            <a:schemeClr val="tx1"/>
          </a:solidFill>
          <a:effectLst>
            <a:outerShdw blurRad="38100" dist="38100" dir="2700000" algn="tl">
              <a:srgbClr val="000000"/>
            </a:outerShdw>
          </a:effectLst>
          <a:latin typeface="+mn-lt"/>
          <a:ea typeface="+mn-ea"/>
          <a:cs typeface="+mn-cs"/>
        </a:defRPr>
      </a:lvl2pPr>
      <a:lvl3pPr marL="544513" indent="-107950" algn="l" defTabSz="436563" rtl="0" eaLnBrk="0" fontAlgn="base" hangingPunct="0">
        <a:spcBef>
          <a:spcPct val="20000"/>
        </a:spcBef>
        <a:spcAft>
          <a:spcPct val="0"/>
        </a:spcAft>
        <a:buClr>
          <a:schemeClr val="folHlink"/>
        </a:buClr>
        <a:buSzPct val="60000"/>
        <a:buFont typeface="Wingdings" panose="05000000000000000000" pitchFamily="2" charset="2"/>
        <a:buChar char="n"/>
        <a:defRPr sz="1100" kern="1200">
          <a:solidFill>
            <a:schemeClr val="tx1"/>
          </a:solidFill>
          <a:effectLst>
            <a:outerShdw blurRad="38100" dist="38100" dir="2700000" algn="tl">
              <a:srgbClr val="000000"/>
            </a:outerShdw>
          </a:effectLst>
          <a:latin typeface="+mn-lt"/>
          <a:ea typeface="+mn-ea"/>
          <a:cs typeface="+mn-cs"/>
        </a:defRPr>
      </a:lvl3pPr>
      <a:lvl4pPr marL="760413" indent="-107950" algn="l" defTabSz="436563" rtl="0" eaLnBrk="0" fontAlgn="base" hangingPunct="0">
        <a:spcBef>
          <a:spcPct val="20000"/>
        </a:spcBef>
        <a:spcAft>
          <a:spcPct val="0"/>
        </a:spcAft>
        <a:buClr>
          <a:schemeClr val="tx1"/>
        </a:buClr>
        <a:buSzPct val="60000"/>
        <a:buFont typeface="Wingdings" panose="05000000000000000000" pitchFamily="2" charset="2"/>
        <a:buChar char="n"/>
        <a:defRPr sz="1000" kern="1200">
          <a:solidFill>
            <a:schemeClr val="tx1"/>
          </a:solidFill>
          <a:effectLst>
            <a:outerShdw blurRad="38100" dist="38100" dir="2700000" algn="tl">
              <a:srgbClr val="000000"/>
            </a:outerShdw>
          </a:effectLst>
          <a:latin typeface="+mn-lt"/>
          <a:ea typeface="+mn-ea"/>
          <a:cs typeface="+mn-cs"/>
        </a:defRPr>
      </a:lvl4pPr>
      <a:lvl5pPr marL="979488" indent="-109538" algn="l" defTabSz="436563" rtl="0" eaLnBrk="0" fontAlgn="base" hangingPunct="0">
        <a:spcBef>
          <a:spcPct val="20000"/>
        </a:spcBef>
        <a:spcAft>
          <a:spcPct val="0"/>
        </a:spcAft>
        <a:buClr>
          <a:schemeClr val="hlink"/>
        </a:buClr>
        <a:buSzPct val="60000"/>
        <a:buFont typeface="Wingdings" panose="05000000000000000000" pitchFamily="2" charset="2"/>
        <a:buChar char="n"/>
        <a:defRPr sz="1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file:///C:\Users\DOMENICO\Desktop\presentazine\01%20R.S.V.P..mp3" TargetMode="External"/><Relationship Id="rId7" Type="http://schemas.openxmlformats.org/officeDocument/2006/relationships/image" Target="../media/image5.png"/><Relationship Id="rId2" Type="http://schemas.openxmlformats.org/officeDocument/2006/relationships/audio" Target="file:///\\USB\Disk_a1\Musica\Romantic%20saxophone.mp3" TargetMode="Externa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notesSlide" Target="../notesSlides/notesSlide1.xml"/><Relationship Id="rId4"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1" name="Picture 9">
            <a:extLst>
              <a:ext uri="{FF2B5EF4-FFF2-40B4-BE49-F238E27FC236}">
                <a16:creationId xmlns:a16="http://schemas.microsoft.com/office/drawing/2014/main" id="{2953F817-095C-4864-8349-60F395414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225" y="304800"/>
            <a:ext cx="2771775"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3323" name="Picture 11">
            <a:extLst>
              <a:ext uri="{FF2B5EF4-FFF2-40B4-BE49-F238E27FC236}">
                <a16:creationId xmlns:a16="http://schemas.microsoft.com/office/drawing/2014/main" id="{540C9E80-C5DD-4C9C-8535-EB923DC863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9200"/>
            <a:ext cx="1676400" cy="409575"/>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a:extLst>
              <a:ext uri="{FF2B5EF4-FFF2-40B4-BE49-F238E27FC236}">
                <a16:creationId xmlns:a16="http://schemas.microsoft.com/office/drawing/2014/main" id="{E0755541-E73F-4A44-BA3A-BF79CE025F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225" y="304800"/>
            <a:ext cx="2771775"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3325" name="Picture 13">
            <a:extLst>
              <a:ext uri="{FF2B5EF4-FFF2-40B4-BE49-F238E27FC236}">
                <a16:creationId xmlns:a16="http://schemas.microsoft.com/office/drawing/2014/main" id="{6770F9BE-8C00-4401-B3B5-280F7FD5BC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225" y="304800"/>
            <a:ext cx="2771775"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Click="0" advTm="1000">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7E7676F3-A2AC-4FD6-9A73-3112369F9F8F}"/>
              </a:ext>
            </a:extLst>
          </p:cNvPr>
          <p:cNvSpPr>
            <a:spLocks noChangeArrowheads="1"/>
          </p:cNvSpPr>
          <p:nvPr/>
        </p:nvSpPr>
        <p:spPr bwMode="auto">
          <a:xfrm>
            <a:off x="197768" y="304800"/>
            <a:ext cx="41052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527" tIns="21763" rIns="43527" bIns="21763" anchor="ctr"/>
          <a:lstStyle>
            <a:lvl1pPr defTabSz="436563">
              <a:defRPr b="1">
                <a:solidFill>
                  <a:schemeClr val="tx1"/>
                </a:solidFill>
                <a:latin typeface="Arial" panose="020B0604020202020204" pitchFamily="34" charset="0"/>
              </a:defRPr>
            </a:lvl1pPr>
            <a:lvl2pPr marL="354013" indent="-136525" defTabSz="436563">
              <a:defRPr b="1">
                <a:solidFill>
                  <a:schemeClr val="tx1"/>
                </a:solidFill>
                <a:latin typeface="Arial" panose="020B0604020202020204" pitchFamily="34" charset="0"/>
              </a:defRPr>
            </a:lvl2pPr>
            <a:lvl3pPr marL="544513" indent="-107950" defTabSz="436563">
              <a:defRPr b="1">
                <a:solidFill>
                  <a:schemeClr val="tx1"/>
                </a:solidFill>
                <a:latin typeface="Arial" panose="020B0604020202020204" pitchFamily="34" charset="0"/>
              </a:defRPr>
            </a:lvl3pPr>
            <a:lvl4pPr marL="760413" indent="-107950" defTabSz="436563">
              <a:defRPr b="1">
                <a:solidFill>
                  <a:schemeClr val="tx1"/>
                </a:solidFill>
                <a:latin typeface="Arial" panose="020B0604020202020204" pitchFamily="34" charset="0"/>
              </a:defRPr>
            </a:lvl4pPr>
            <a:lvl5pPr marL="979488" indent="-109538" defTabSz="436563">
              <a:defRPr b="1">
                <a:solidFill>
                  <a:schemeClr val="tx1"/>
                </a:solidFill>
                <a:latin typeface="Arial" panose="020B0604020202020204" pitchFamily="34" charset="0"/>
              </a:defRPr>
            </a:lvl5pPr>
            <a:lvl6pPr marL="1436688" indent="-109538" defTabSz="436563" eaLnBrk="0" fontAlgn="base" hangingPunct="0">
              <a:spcBef>
                <a:spcPct val="0"/>
              </a:spcBef>
              <a:spcAft>
                <a:spcPct val="0"/>
              </a:spcAft>
              <a:defRPr b="1">
                <a:solidFill>
                  <a:schemeClr val="tx1"/>
                </a:solidFill>
                <a:latin typeface="Arial" panose="020B0604020202020204" pitchFamily="34" charset="0"/>
              </a:defRPr>
            </a:lvl6pPr>
            <a:lvl7pPr marL="1893888" indent="-109538" defTabSz="436563" eaLnBrk="0" fontAlgn="base" hangingPunct="0">
              <a:spcBef>
                <a:spcPct val="0"/>
              </a:spcBef>
              <a:spcAft>
                <a:spcPct val="0"/>
              </a:spcAft>
              <a:defRPr b="1">
                <a:solidFill>
                  <a:schemeClr val="tx1"/>
                </a:solidFill>
                <a:latin typeface="Arial" panose="020B0604020202020204" pitchFamily="34" charset="0"/>
              </a:defRPr>
            </a:lvl7pPr>
            <a:lvl8pPr marL="2351088" indent="-109538" defTabSz="436563" eaLnBrk="0" fontAlgn="base" hangingPunct="0">
              <a:spcBef>
                <a:spcPct val="0"/>
              </a:spcBef>
              <a:spcAft>
                <a:spcPct val="0"/>
              </a:spcAft>
              <a:defRPr b="1">
                <a:solidFill>
                  <a:schemeClr val="tx1"/>
                </a:solidFill>
                <a:latin typeface="Arial" panose="020B0604020202020204" pitchFamily="34" charset="0"/>
              </a:defRPr>
            </a:lvl8pPr>
            <a:lvl9pPr marL="2808288" indent="-109538" defTabSz="436563"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r>
              <a:rPr lang="en-GB" altLang="it-IT" sz="1000" dirty="0">
                <a:solidFill>
                  <a:srgbClr val="003300"/>
                </a:solidFill>
                <a:cs typeface="Arial" panose="020B0604020202020204" pitchFamily="34" charset="0"/>
              </a:rPr>
              <a:t>The advantages of this solution are</a:t>
            </a:r>
            <a:r>
              <a:rPr lang="en-GB" altLang="it-IT" sz="1000" b="0" dirty="0">
                <a:solidFill>
                  <a:srgbClr val="003300"/>
                </a:solidFill>
                <a:cs typeface="Arial" panose="020B0604020202020204" pitchFamily="34" charset="0"/>
              </a:rPr>
              <a:t>	:</a:t>
            </a:r>
            <a:endParaRPr lang="it-IT" altLang="it-IT" sz="1000" b="0" dirty="0">
              <a:solidFill>
                <a:srgbClr val="003300"/>
              </a:solidFill>
              <a:latin typeface="Times New Roman" panose="02020603050405020304" pitchFamily="18" charset="0"/>
              <a:cs typeface="Times New Roman" panose="02020603050405020304" pitchFamily="18" charset="0"/>
            </a:endParaRPr>
          </a:p>
          <a:p>
            <a:pPr algn="just" eaLnBrk="1" hangingPunct="1"/>
            <a:r>
              <a:rPr lang="en-GB" altLang="it-IT" sz="1000" b="0" dirty="0">
                <a:solidFill>
                  <a:srgbClr val="003300"/>
                </a:solidFill>
                <a:cs typeface="Arial" panose="020B0604020202020204" pitchFamily="34" charset="0"/>
              </a:rPr>
              <a:t>-  Maximum  and  optimal  oxygenation  of  the  irrigation  water </a:t>
            </a:r>
            <a:endParaRPr lang="it-IT" altLang="it-IT" sz="1000" b="0" dirty="0">
              <a:solidFill>
                <a:srgbClr val="003300"/>
              </a:solidFill>
              <a:latin typeface="Times New Roman" panose="02020603050405020304" pitchFamily="18" charset="0"/>
              <a:cs typeface="Times New Roman" panose="02020603050405020304" pitchFamily="18" charset="0"/>
            </a:endParaRPr>
          </a:p>
          <a:p>
            <a:pPr algn="just" eaLnBrk="1" hangingPunct="1"/>
            <a:r>
              <a:rPr lang="en-GB" altLang="it-IT" sz="1000" b="0" dirty="0">
                <a:solidFill>
                  <a:srgbClr val="003300"/>
                </a:solidFill>
                <a:cs typeface="Arial" panose="020B0604020202020204" pitchFamily="34" charset="0"/>
              </a:rPr>
              <a:t>supplied;</a:t>
            </a:r>
            <a:endParaRPr lang="it-IT" altLang="it-IT" sz="1000" b="0" dirty="0">
              <a:solidFill>
                <a:srgbClr val="003300"/>
              </a:solidFill>
              <a:latin typeface="Times New Roman" panose="02020603050405020304" pitchFamily="18" charset="0"/>
              <a:cs typeface="Times New Roman" panose="02020603050405020304" pitchFamily="18" charset="0"/>
            </a:endParaRPr>
          </a:p>
          <a:p>
            <a:pPr algn="just" eaLnBrk="1" hangingPunct="1"/>
            <a:r>
              <a:rPr lang="en-GB" altLang="it-IT" sz="1000" b="0" dirty="0">
                <a:solidFill>
                  <a:srgbClr val="003300"/>
                </a:solidFill>
                <a:cs typeface="Arial" panose="020B0604020202020204" pitchFamily="34" charset="0"/>
              </a:rPr>
              <a:t>- Delivery modulation through an air flow tap;</a:t>
            </a:r>
            <a:endParaRPr lang="it-IT" altLang="it-IT" sz="1000" b="0" dirty="0">
              <a:solidFill>
                <a:srgbClr val="003300"/>
              </a:solidFill>
              <a:latin typeface="Times New Roman" panose="02020603050405020304" pitchFamily="18" charset="0"/>
              <a:cs typeface="Times New Roman" panose="02020603050405020304" pitchFamily="18" charset="0"/>
            </a:endParaRPr>
          </a:p>
          <a:p>
            <a:pPr algn="just" eaLnBrk="1" hangingPunct="1"/>
            <a:r>
              <a:rPr lang="en-GB" altLang="it-IT" sz="1000" b="0" dirty="0">
                <a:solidFill>
                  <a:srgbClr val="003300"/>
                </a:solidFill>
                <a:cs typeface="Arial" panose="020B0604020202020204" pitchFamily="34" charset="0"/>
              </a:rPr>
              <a:t>- Possibility of dispensing water at a height greater than that of</a:t>
            </a:r>
            <a:endParaRPr lang="it-IT" altLang="it-IT" sz="1000" b="0" dirty="0">
              <a:solidFill>
                <a:srgbClr val="003300"/>
              </a:solidFill>
              <a:latin typeface="Times New Roman" panose="02020603050405020304" pitchFamily="18" charset="0"/>
              <a:cs typeface="Times New Roman" panose="02020603050405020304" pitchFamily="18" charset="0"/>
            </a:endParaRPr>
          </a:p>
          <a:p>
            <a:pPr algn="just" eaLnBrk="1" hangingPunct="1"/>
            <a:r>
              <a:rPr lang="en-GB" altLang="it-IT" sz="1000" b="0" dirty="0">
                <a:solidFill>
                  <a:srgbClr val="003300"/>
                </a:solidFill>
                <a:cs typeface="Arial" panose="020B0604020202020204" pitchFamily="34" charset="0"/>
              </a:rPr>
              <a:t>flow rate of the immersion pump used.</a:t>
            </a:r>
            <a:endParaRPr lang="it-IT" altLang="it-IT" sz="1000" b="0" dirty="0">
              <a:solidFill>
                <a:srgbClr val="003300"/>
              </a:solidFill>
              <a:latin typeface="Times New Roman" panose="02020603050405020304" pitchFamily="18" charset="0"/>
              <a:cs typeface="Times New Roman" panose="02020603050405020304" pitchFamily="18" charset="0"/>
            </a:endParaRPr>
          </a:p>
          <a:p>
            <a:pPr algn="just" eaLnBrk="1" hangingPunct="1"/>
            <a:r>
              <a:rPr lang="en-GB" altLang="it-IT" sz="1000" b="0" dirty="0">
                <a:solidFill>
                  <a:srgbClr val="003300"/>
                </a:solidFill>
                <a:cs typeface="Arial" panose="020B0604020202020204" pitchFamily="34" charset="0"/>
              </a:rPr>
              <a:t>Practically, adopting a 2-3 watt air pump is possible to supply </a:t>
            </a:r>
            <a:endParaRPr lang="it-IT" altLang="it-IT" sz="1000" b="0" dirty="0">
              <a:solidFill>
                <a:srgbClr val="003300"/>
              </a:solidFill>
              <a:latin typeface="Times New Roman" panose="02020603050405020304" pitchFamily="18" charset="0"/>
              <a:cs typeface="Times New Roman" panose="02020603050405020304" pitchFamily="18" charset="0"/>
            </a:endParaRPr>
          </a:p>
          <a:p>
            <a:pPr algn="just" eaLnBrk="1" hangingPunct="1"/>
            <a:r>
              <a:rPr lang="en-GB" altLang="it-IT" sz="1000" b="0" dirty="0">
                <a:solidFill>
                  <a:srgbClr val="003300"/>
                </a:solidFill>
                <a:cs typeface="Arial" panose="020B0604020202020204" pitchFamily="34" charset="0"/>
              </a:rPr>
              <a:t>the  flow  of  water  to  over  100  cm.  height  of  a  submersible </a:t>
            </a:r>
            <a:endParaRPr lang="it-IT" altLang="it-IT" sz="1000" b="0" dirty="0">
              <a:solidFill>
                <a:srgbClr val="003300"/>
              </a:solidFill>
              <a:latin typeface="Times New Roman" panose="02020603050405020304" pitchFamily="18" charset="0"/>
              <a:cs typeface="Times New Roman" panose="02020603050405020304" pitchFamily="18" charset="0"/>
            </a:endParaRPr>
          </a:p>
          <a:p>
            <a:pPr algn="just" eaLnBrk="1" hangingPunct="1"/>
            <a:r>
              <a:rPr lang="en-GB" altLang="it-IT" sz="1000" b="0" dirty="0">
                <a:solidFill>
                  <a:srgbClr val="003300"/>
                </a:solidFill>
                <a:cs typeface="Arial" panose="020B0604020202020204" pitchFamily="34" charset="0"/>
              </a:rPr>
              <a:t>pump of 3 - 5 watts (with "classic" flow in height not exceeding </a:t>
            </a:r>
            <a:endParaRPr lang="it-IT" altLang="it-IT" sz="1000" b="0" dirty="0">
              <a:solidFill>
                <a:srgbClr val="003300"/>
              </a:solidFill>
              <a:latin typeface="Times New Roman" panose="02020603050405020304" pitchFamily="18" charset="0"/>
              <a:cs typeface="Times New Roman" panose="02020603050405020304" pitchFamily="18" charset="0"/>
            </a:endParaRPr>
          </a:p>
          <a:p>
            <a:pPr algn="just" eaLnBrk="1" hangingPunct="1"/>
            <a:r>
              <a:rPr lang="en-GB" altLang="it-IT" sz="1000" b="0" dirty="0">
                <a:solidFill>
                  <a:srgbClr val="003300"/>
                </a:solidFill>
                <a:cs typeface="Arial" panose="020B0604020202020204" pitchFamily="34" charset="0"/>
              </a:rPr>
              <a:t>45 cm.)</a:t>
            </a:r>
            <a:endParaRPr lang="it-IT" altLang="it-IT" sz="1000" b="0" dirty="0">
              <a:solidFill>
                <a:srgbClr val="003300"/>
              </a:solidFill>
              <a:latin typeface="Times New Roman" panose="02020603050405020304" pitchFamily="18" charset="0"/>
              <a:cs typeface="Times New Roman" panose="02020603050405020304" pitchFamily="18" charset="0"/>
            </a:endParaRPr>
          </a:p>
          <a:p>
            <a:pPr algn="just" eaLnBrk="1" hangingPunct="1"/>
            <a:r>
              <a:rPr lang="en-GB" altLang="it-IT" sz="1000" b="0" dirty="0">
                <a:solidFill>
                  <a:srgbClr val="003300"/>
                </a:solidFill>
                <a:cs typeface="Arial" panose="020B0604020202020204" pitchFamily="34" charset="0"/>
              </a:rPr>
              <a:t>The  air  pump  is  two-way,  having  one  way  out  to  serve  the </a:t>
            </a:r>
            <a:endParaRPr lang="it-IT" altLang="it-IT" sz="1000" b="0" dirty="0">
              <a:solidFill>
                <a:srgbClr val="003300"/>
              </a:solidFill>
              <a:latin typeface="Times New Roman" panose="02020603050405020304" pitchFamily="18" charset="0"/>
              <a:cs typeface="Times New Roman" panose="02020603050405020304" pitchFamily="18" charset="0"/>
            </a:endParaRPr>
          </a:p>
          <a:p>
            <a:pPr algn="just" eaLnBrk="1" hangingPunct="1"/>
            <a:r>
              <a:rPr lang="en-GB" altLang="it-IT" sz="1000" b="0" dirty="0">
                <a:solidFill>
                  <a:srgbClr val="003300"/>
                </a:solidFill>
                <a:cs typeface="Arial" panose="020B0604020202020204" pitchFamily="34" charset="0"/>
              </a:rPr>
              <a:t>purpose  described  above  and  the  other,  to  be  used  for  the </a:t>
            </a:r>
            <a:endParaRPr lang="it-IT" altLang="it-IT" sz="1000" b="0" dirty="0">
              <a:solidFill>
                <a:srgbClr val="003300"/>
              </a:solidFill>
              <a:latin typeface="Times New Roman" panose="02020603050405020304" pitchFamily="18" charset="0"/>
              <a:cs typeface="Times New Roman" panose="02020603050405020304" pitchFamily="18" charset="0"/>
            </a:endParaRPr>
          </a:p>
          <a:p>
            <a:pPr algn="just" eaLnBrk="1" hangingPunct="1"/>
            <a:r>
              <a:rPr lang="en-GB" altLang="it-IT" sz="1000" b="0" dirty="0">
                <a:solidFill>
                  <a:srgbClr val="003300"/>
                </a:solidFill>
                <a:cs typeface="Arial" panose="020B0604020202020204" pitchFamily="34" charset="0"/>
              </a:rPr>
              <a:t>introduction of air into the bottom well.</a:t>
            </a:r>
            <a:endParaRPr lang="it-IT" altLang="it-IT" sz="1000" b="0" dirty="0">
              <a:solidFill>
                <a:srgbClr val="003300"/>
              </a:solidFill>
              <a:latin typeface="Times New Roman" panose="02020603050405020304" pitchFamily="18" charset="0"/>
              <a:cs typeface="Times New Roman" panose="02020603050405020304" pitchFamily="18" charset="0"/>
            </a:endParaRPr>
          </a:p>
          <a:p>
            <a:pPr algn="just" eaLnBrk="1" hangingPunct="1"/>
            <a:r>
              <a:rPr lang="en-GB" altLang="it-IT" sz="1000" b="0" dirty="0">
                <a:solidFill>
                  <a:srgbClr val="003300"/>
                </a:solidFill>
                <a:cs typeface="Arial" panose="020B0604020202020204" pitchFamily="34" charset="0"/>
              </a:rPr>
              <a:t>This way the root system of the plant will find itself using an air </a:t>
            </a:r>
            <a:endParaRPr lang="it-IT" altLang="it-IT" sz="1000" b="0" dirty="0">
              <a:solidFill>
                <a:srgbClr val="003300"/>
              </a:solidFill>
              <a:latin typeface="Times New Roman" panose="02020603050405020304" pitchFamily="18" charset="0"/>
              <a:cs typeface="Times New Roman" panose="02020603050405020304" pitchFamily="18" charset="0"/>
            </a:endParaRPr>
          </a:p>
          <a:p>
            <a:pPr algn="just" eaLnBrk="1" hangingPunct="1"/>
            <a:r>
              <a:rPr lang="en-GB" altLang="it-IT" sz="1000" b="0" dirty="0">
                <a:solidFill>
                  <a:srgbClr val="003300"/>
                </a:solidFill>
                <a:cs typeface="Arial" panose="020B0604020202020204" pitchFamily="34" charset="0"/>
              </a:rPr>
              <a:t>cushion at the moment of maximum watering (due to irrigation </a:t>
            </a:r>
            <a:endParaRPr lang="it-IT" altLang="it-IT" sz="1000" b="0" dirty="0">
              <a:solidFill>
                <a:srgbClr val="003300"/>
              </a:solidFill>
              <a:latin typeface="Times New Roman" panose="02020603050405020304" pitchFamily="18" charset="0"/>
              <a:cs typeface="Times New Roman" panose="02020603050405020304" pitchFamily="18" charset="0"/>
            </a:endParaRPr>
          </a:p>
          <a:p>
            <a:pPr algn="just" eaLnBrk="1" hangingPunct="1"/>
            <a:r>
              <a:rPr lang="en-GB" altLang="it-IT" sz="1000" b="0" dirty="0">
                <a:solidFill>
                  <a:srgbClr val="003300"/>
                </a:solidFill>
                <a:cs typeface="Arial" panose="020B0604020202020204" pitchFamily="34" charset="0"/>
              </a:rPr>
              <a:t>in progress).</a:t>
            </a:r>
            <a:endParaRPr lang="it-IT" altLang="it-IT" sz="1000" b="0" dirty="0">
              <a:solidFill>
                <a:srgbClr val="003300"/>
              </a:solidFill>
              <a:latin typeface="Times New Roman" panose="02020603050405020304" pitchFamily="18" charset="0"/>
              <a:cs typeface="Times New Roman" panose="02020603050405020304" pitchFamily="18" charset="0"/>
            </a:endParaRPr>
          </a:p>
          <a:p>
            <a:pPr algn="just" eaLnBrk="1" hangingPunct="1"/>
            <a:r>
              <a:rPr lang="en-GB" altLang="it-IT" sz="1000" b="0" dirty="0">
                <a:solidFill>
                  <a:srgbClr val="003300"/>
                </a:solidFill>
                <a:cs typeface="Arial" panose="020B0604020202020204" pitchFamily="34" charset="0"/>
              </a:rPr>
              <a:t>In  the  tested  experiment,  the  solution  is  proved  useful  for </a:t>
            </a:r>
            <a:endParaRPr lang="it-IT" altLang="it-IT" sz="1000" b="0" dirty="0">
              <a:solidFill>
                <a:srgbClr val="003300"/>
              </a:solidFill>
              <a:latin typeface="Times New Roman" panose="02020603050405020304" pitchFamily="18" charset="0"/>
              <a:cs typeface="Times New Roman" panose="02020603050405020304" pitchFamily="18" charset="0"/>
            </a:endParaRPr>
          </a:p>
          <a:p>
            <a:pPr algn="just" eaLnBrk="1" hangingPunct="1"/>
            <a:r>
              <a:rPr lang="en-GB" altLang="it-IT" sz="1000" b="0" dirty="0">
                <a:solidFill>
                  <a:srgbClr val="003300"/>
                </a:solidFill>
                <a:cs typeface="Arial" panose="020B0604020202020204" pitchFamily="34" charset="0"/>
              </a:rPr>
              <a:t>plants  that  remain  for  a  long  time  in  the  container  with  the </a:t>
            </a:r>
            <a:endParaRPr lang="it-IT" altLang="it-IT" sz="1000" b="0" dirty="0">
              <a:solidFill>
                <a:srgbClr val="003300"/>
              </a:solidFill>
              <a:latin typeface="Times New Roman" panose="02020603050405020304" pitchFamily="18" charset="0"/>
              <a:cs typeface="Times New Roman" panose="02020603050405020304" pitchFamily="18" charset="0"/>
            </a:endParaRPr>
          </a:p>
          <a:p>
            <a:pPr algn="just" eaLnBrk="1" hangingPunct="1"/>
            <a:r>
              <a:rPr lang="en-GB" altLang="it-IT" sz="1000" b="0" dirty="0">
                <a:solidFill>
                  <a:srgbClr val="003300"/>
                </a:solidFill>
                <a:cs typeface="Arial" panose="020B0604020202020204" pitchFamily="34" charset="0"/>
              </a:rPr>
              <a:t>same substrate which, inevitably undergoes some compaction </a:t>
            </a:r>
            <a:endParaRPr lang="it-IT" altLang="it-IT" sz="1000" b="0" dirty="0">
              <a:solidFill>
                <a:srgbClr val="003300"/>
              </a:solidFill>
              <a:latin typeface="Times New Roman" panose="02020603050405020304" pitchFamily="18" charset="0"/>
              <a:cs typeface="Times New Roman" panose="02020603050405020304" pitchFamily="18" charset="0"/>
            </a:endParaRPr>
          </a:p>
          <a:p>
            <a:pPr eaLnBrk="1" hangingPunct="1"/>
            <a:endParaRPr lang="it-IT" altLang="it-IT" sz="1000" b="0" dirty="0">
              <a:solidFill>
                <a:srgbClr val="003300"/>
              </a:solidFill>
              <a:latin typeface="Times New Roman" panose="02020603050405020304" pitchFamily="18" charset="0"/>
            </a:endParaRPr>
          </a:p>
          <a:p>
            <a:pPr eaLnBrk="1" hangingPunct="1"/>
            <a:endParaRPr lang="it-IT" altLang="it-IT" sz="1000" dirty="0">
              <a:solidFill>
                <a:schemeClr val="tx2"/>
              </a:solidFill>
              <a:effectLst>
                <a:outerShdw blurRad="38100" dist="38100" dir="2700000" algn="tl">
                  <a:srgbClr val="000000"/>
                </a:outerShdw>
              </a:effectLst>
              <a:latin typeface="Times New Roman" panose="02020603050405020304" pitchFamily="18" charset="0"/>
            </a:endParaRPr>
          </a:p>
        </p:txBody>
      </p:sp>
    </p:spTree>
    <p:custDataLst>
      <p:tags r:id="rId1"/>
    </p:custDataLst>
  </p:cSld>
  <p:clrMapOvr>
    <a:masterClrMapping/>
  </p:clrMapOvr>
  <p:transition spd="med" advClick="0" advTm="14366">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1796" name="Rectangle 4">
            <a:extLst>
              <a:ext uri="{FF2B5EF4-FFF2-40B4-BE49-F238E27FC236}">
                <a16:creationId xmlns:a16="http://schemas.microsoft.com/office/drawing/2014/main" id="{58A08EFA-FAD6-4EA9-9DA8-4757AFAC9D9B}"/>
              </a:ext>
            </a:extLst>
          </p:cNvPr>
          <p:cNvSpPr>
            <a:spLocks noGrp="1" noChangeArrowheads="1"/>
          </p:cNvSpPr>
          <p:nvPr>
            <p:ph type="title"/>
          </p:nvPr>
        </p:nvSpPr>
        <p:spPr>
          <a:xfrm>
            <a:off x="147117" y="1307976"/>
            <a:ext cx="4176464" cy="432048"/>
          </a:xfrm>
        </p:spPr>
        <p:txBody>
          <a:bodyPr/>
          <a:lstStyle/>
          <a:p>
            <a:pPr algn="l" eaLnBrk="1" hangingPunct="1">
              <a:lnSpc>
                <a:spcPct val="150000"/>
              </a:lnSpc>
            </a:pPr>
            <a:r>
              <a:rPr lang="it-IT" altLang="it-IT" sz="1000" b="0" dirty="0">
                <a:solidFill>
                  <a:srgbClr val="000000"/>
                </a:solidFill>
                <a:effectLst/>
                <a:latin typeface="Segoe UI" panose="020B0502040204020203" pitchFamily="34" charset="0"/>
                <a:cs typeface="Segoe UI" panose="020B0502040204020203" pitchFamily="34" charset="0"/>
              </a:rPr>
              <a:t/>
            </a:r>
            <a:br>
              <a:rPr lang="it-IT" altLang="it-IT" sz="1000" b="0" dirty="0">
                <a:solidFill>
                  <a:srgbClr val="000000"/>
                </a:solidFill>
                <a:effectLst/>
                <a:latin typeface="Segoe UI" panose="020B0502040204020203" pitchFamily="34" charset="0"/>
                <a:cs typeface="Segoe UI" panose="020B0502040204020203" pitchFamily="34" charset="0"/>
              </a:rPr>
            </a:br>
            <a:r>
              <a:rPr lang="it-IT" altLang="it-IT" sz="1000" b="0" dirty="0" err="1">
                <a:solidFill>
                  <a:srgbClr val="000000"/>
                </a:solidFill>
                <a:effectLst/>
                <a:latin typeface="Segoe UI" panose="020B0502040204020203" pitchFamily="34" charset="0"/>
                <a:cs typeface="Segoe UI" panose="020B0502040204020203" pitchFamily="34" charset="0"/>
              </a:rPr>
              <a:t>Irripot</a:t>
            </a:r>
            <a:r>
              <a:rPr lang="en-GB" altLang="it-IT" sz="1000" b="0" dirty="0">
                <a:solidFill>
                  <a:srgbClr val="000000"/>
                </a:solidFill>
                <a:effectLst/>
                <a:latin typeface="Arial" panose="020B0604020202020204" pitchFamily="34" charset="0"/>
                <a:cs typeface="Arial" panose="020B0604020202020204" pitchFamily="34" charset="0"/>
              </a:rPr>
              <a:t> reed  with  drop  and  spray  device  has  a </a:t>
            </a:r>
            <a:r>
              <a:rPr lang="it-IT" altLang="it-IT" sz="1000" b="0" dirty="0">
                <a:solidFill>
                  <a:srgbClr val="000000"/>
                </a:solidFill>
                <a:effectLst/>
                <a:latin typeface="Segoe UI" panose="020B0502040204020203" pitchFamily="34" charset="0"/>
                <a:cs typeface="Times New Roman" panose="02020603050405020304" pitchFamily="18" charset="0"/>
              </a:rPr>
              <a:t/>
            </a:r>
            <a:br>
              <a:rPr lang="it-IT" altLang="it-IT" sz="1000" b="0" dirty="0">
                <a:solidFill>
                  <a:srgbClr val="000000"/>
                </a:solidFill>
                <a:effectLst/>
                <a:latin typeface="Segoe UI" panose="020B0502040204020203" pitchFamily="34" charset="0"/>
                <a:cs typeface="Times New Roman" panose="02020603050405020304" pitchFamily="18" charset="0"/>
              </a:rPr>
            </a:br>
            <a:r>
              <a:rPr lang="en-GB" altLang="it-IT" sz="1000" b="0" dirty="0">
                <a:solidFill>
                  <a:srgbClr val="000000"/>
                </a:solidFill>
                <a:effectLst/>
                <a:latin typeface="Arial" panose="020B0604020202020204" pitchFamily="34" charset="0"/>
                <a:cs typeface="Arial" panose="020B0604020202020204" pitchFamily="34" charset="0"/>
              </a:rPr>
              <a:t>considerable market among the so-called indoor </a:t>
            </a:r>
            <a:r>
              <a:rPr lang="it-IT" altLang="it-IT" sz="1000" b="0" dirty="0">
                <a:solidFill>
                  <a:srgbClr val="000000"/>
                </a:solidFill>
                <a:effectLst/>
                <a:latin typeface="Segoe UI" panose="020B0502040204020203" pitchFamily="34" charset="0"/>
                <a:cs typeface="Times New Roman" panose="02020603050405020304" pitchFamily="18" charset="0"/>
              </a:rPr>
              <a:t/>
            </a:r>
            <a:br>
              <a:rPr lang="it-IT" altLang="it-IT" sz="1000" b="0" dirty="0">
                <a:solidFill>
                  <a:srgbClr val="000000"/>
                </a:solidFill>
                <a:effectLst/>
                <a:latin typeface="Segoe UI" panose="020B0502040204020203" pitchFamily="34" charset="0"/>
                <a:cs typeface="Times New Roman" panose="02020603050405020304" pitchFamily="18" charset="0"/>
              </a:rPr>
            </a:br>
            <a:r>
              <a:rPr lang="en-GB" altLang="it-IT" sz="1000" b="0" dirty="0">
                <a:solidFill>
                  <a:srgbClr val="000000"/>
                </a:solidFill>
                <a:effectLst/>
                <a:latin typeface="Arial" panose="020B0604020202020204" pitchFamily="34" charset="0"/>
                <a:cs typeface="Arial" panose="020B0604020202020204" pitchFamily="34" charset="0"/>
              </a:rPr>
              <a:t>growers  who  make  specialized  crops.  In  the </a:t>
            </a:r>
            <a:r>
              <a:rPr lang="it-IT" altLang="it-IT" sz="1000" b="0" dirty="0">
                <a:solidFill>
                  <a:srgbClr val="000000"/>
                </a:solidFill>
                <a:effectLst/>
                <a:latin typeface="Segoe UI" panose="020B0502040204020203" pitchFamily="34" charset="0"/>
                <a:cs typeface="Times New Roman" panose="02020603050405020304" pitchFamily="18" charset="0"/>
              </a:rPr>
              <a:t/>
            </a:r>
            <a:br>
              <a:rPr lang="it-IT" altLang="it-IT" sz="1000" b="0" dirty="0">
                <a:solidFill>
                  <a:srgbClr val="000000"/>
                </a:solidFill>
                <a:effectLst/>
                <a:latin typeface="Segoe UI" panose="020B0502040204020203" pitchFamily="34" charset="0"/>
                <a:cs typeface="Times New Roman" panose="02020603050405020304" pitchFamily="18" charset="0"/>
              </a:rPr>
            </a:br>
            <a:r>
              <a:rPr lang="en-GB" altLang="it-IT" sz="1000" b="0" dirty="0">
                <a:solidFill>
                  <a:srgbClr val="000000"/>
                </a:solidFill>
                <a:effectLst/>
                <a:latin typeface="Arial" panose="020B0604020202020204" pitchFamily="34" charset="0"/>
                <a:cs typeface="Arial" panose="020B0604020202020204" pitchFamily="34" charset="0"/>
              </a:rPr>
              <a:t>volume of 6, 9, and 15 </a:t>
            </a:r>
            <a:r>
              <a:rPr lang="en-GB" altLang="it-IT" sz="1000" b="0" dirty="0" err="1">
                <a:solidFill>
                  <a:srgbClr val="000000"/>
                </a:solidFill>
                <a:effectLst/>
                <a:latin typeface="Arial" panose="020B0604020202020204" pitchFamily="34" charset="0"/>
                <a:cs typeface="Arial" panose="020B0604020202020204" pitchFamily="34" charset="0"/>
              </a:rPr>
              <a:t>liters</a:t>
            </a:r>
            <a:r>
              <a:rPr lang="en-GB" altLang="it-IT" sz="1000" b="0" dirty="0">
                <a:solidFill>
                  <a:srgbClr val="000000"/>
                </a:solidFill>
                <a:effectLst/>
                <a:latin typeface="Arial" panose="020B0604020202020204" pitchFamily="34" charset="0"/>
                <a:cs typeface="Arial" panose="020B0604020202020204" pitchFamily="34" charset="0"/>
              </a:rPr>
              <a:t> with water autonomy </a:t>
            </a:r>
            <a:r>
              <a:rPr lang="it-IT" altLang="it-IT" sz="1000" b="0" dirty="0">
                <a:solidFill>
                  <a:srgbClr val="000000"/>
                </a:solidFill>
                <a:effectLst/>
                <a:latin typeface="Segoe UI" panose="020B0502040204020203" pitchFamily="34" charset="0"/>
                <a:cs typeface="Times New Roman" panose="02020603050405020304" pitchFamily="18" charset="0"/>
              </a:rPr>
              <a:t/>
            </a:r>
            <a:br>
              <a:rPr lang="it-IT" altLang="it-IT" sz="1000" b="0" dirty="0">
                <a:solidFill>
                  <a:srgbClr val="000000"/>
                </a:solidFill>
                <a:effectLst/>
                <a:latin typeface="Segoe UI" panose="020B0502040204020203" pitchFamily="34" charset="0"/>
                <a:cs typeface="Times New Roman" panose="02020603050405020304" pitchFamily="18" charset="0"/>
              </a:rPr>
            </a:br>
            <a:r>
              <a:rPr lang="en-GB" altLang="it-IT" sz="1000" b="0" dirty="0">
                <a:solidFill>
                  <a:srgbClr val="000000"/>
                </a:solidFill>
                <a:effectLst/>
                <a:latin typeface="Arial" panose="020B0604020202020204" pitchFamily="34" charset="0"/>
                <a:cs typeface="Arial" panose="020B0604020202020204" pitchFamily="34" charset="0"/>
              </a:rPr>
              <a:t>of  12  and  24  </a:t>
            </a:r>
            <a:r>
              <a:rPr lang="en-GB" altLang="it-IT" sz="1000" b="0" dirty="0" err="1">
                <a:solidFill>
                  <a:srgbClr val="000000"/>
                </a:solidFill>
                <a:effectLst/>
                <a:latin typeface="Arial" panose="020B0604020202020204" pitchFamily="34" charset="0"/>
                <a:cs typeface="Arial" panose="020B0604020202020204" pitchFamily="34" charset="0"/>
              </a:rPr>
              <a:t>liters</a:t>
            </a:r>
            <a:r>
              <a:rPr lang="en-GB" altLang="it-IT" sz="1000" b="0" dirty="0">
                <a:solidFill>
                  <a:srgbClr val="000000"/>
                </a:solidFill>
                <a:effectLst/>
                <a:latin typeface="Arial" panose="020B0604020202020204" pitchFamily="34" charset="0"/>
                <a:cs typeface="Arial" panose="020B0604020202020204" pitchFamily="34" charset="0"/>
              </a:rPr>
              <a:t>  it  satisfies  the  need  for  the </a:t>
            </a:r>
            <a:r>
              <a:rPr lang="it-IT" altLang="it-IT" sz="1000" b="0" dirty="0">
                <a:solidFill>
                  <a:srgbClr val="000000"/>
                </a:solidFill>
                <a:effectLst/>
                <a:latin typeface="Segoe UI" panose="020B0502040204020203" pitchFamily="34" charset="0"/>
                <a:cs typeface="Times New Roman" panose="02020603050405020304" pitchFamily="18" charset="0"/>
              </a:rPr>
              <a:t/>
            </a:r>
            <a:br>
              <a:rPr lang="it-IT" altLang="it-IT" sz="1000" b="0" dirty="0">
                <a:solidFill>
                  <a:srgbClr val="000000"/>
                </a:solidFill>
                <a:effectLst/>
                <a:latin typeface="Segoe UI" panose="020B0502040204020203" pitchFamily="34" charset="0"/>
                <a:cs typeface="Times New Roman" panose="02020603050405020304" pitchFamily="18" charset="0"/>
              </a:rPr>
            </a:br>
            <a:r>
              <a:rPr lang="en-GB" altLang="it-IT" sz="1000" b="0" dirty="0">
                <a:solidFill>
                  <a:srgbClr val="000000"/>
                </a:solidFill>
                <a:effectLst/>
                <a:latin typeface="Arial" panose="020B0604020202020204" pitchFamily="34" charset="0"/>
                <a:cs typeface="Arial" panose="020B0604020202020204" pitchFamily="34" charset="0"/>
              </a:rPr>
              <a:t>most common crops among grow shop users and </a:t>
            </a:r>
            <a:r>
              <a:rPr lang="it-IT" altLang="it-IT" sz="1000" b="0" dirty="0">
                <a:solidFill>
                  <a:srgbClr val="000000"/>
                </a:solidFill>
                <a:effectLst/>
                <a:latin typeface="Segoe UI" panose="020B0502040204020203" pitchFamily="34" charset="0"/>
                <a:cs typeface="Times New Roman" panose="02020603050405020304" pitchFamily="18" charset="0"/>
              </a:rPr>
              <a:t/>
            </a:r>
            <a:br>
              <a:rPr lang="it-IT" altLang="it-IT" sz="1000" b="0" dirty="0">
                <a:solidFill>
                  <a:srgbClr val="000000"/>
                </a:solidFill>
                <a:effectLst/>
                <a:latin typeface="Segoe UI" panose="020B0502040204020203" pitchFamily="34" charset="0"/>
                <a:cs typeface="Times New Roman" panose="02020603050405020304" pitchFamily="18" charset="0"/>
              </a:rPr>
            </a:br>
            <a:r>
              <a:rPr lang="en-GB" altLang="it-IT" sz="1000" b="0" dirty="0">
                <a:solidFill>
                  <a:srgbClr val="000000"/>
                </a:solidFill>
                <a:effectLst/>
                <a:latin typeface="Arial" panose="020B0604020202020204" pitchFamily="34" charset="0"/>
                <a:cs typeface="Arial" panose="020B0604020202020204" pitchFamily="34" charset="0"/>
              </a:rPr>
              <a:t>it  allows  indoor  cultivation  with  coconut  </a:t>
            </a:r>
            <a:r>
              <a:rPr lang="en-GB" altLang="it-IT" sz="1000" b="0" dirty="0" err="1">
                <a:solidFill>
                  <a:srgbClr val="000000"/>
                </a:solidFill>
                <a:effectLst/>
                <a:latin typeface="Arial" panose="020B0604020202020204" pitchFamily="34" charset="0"/>
                <a:cs typeface="Arial" panose="020B0604020202020204" pitchFamily="34" charset="0"/>
              </a:rPr>
              <a:t>fiber</a:t>
            </a:r>
            <a:r>
              <a:rPr lang="en-GB" altLang="it-IT" sz="1000" b="0" dirty="0">
                <a:solidFill>
                  <a:srgbClr val="000000"/>
                </a:solidFill>
                <a:effectLst/>
                <a:latin typeface="Arial" panose="020B0604020202020204" pitchFamily="34" charset="0"/>
                <a:cs typeface="Arial" panose="020B0604020202020204" pitchFamily="34" charset="0"/>
              </a:rPr>
              <a:t> </a:t>
            </a:r>
            <a:r>
              <a:rPr lang="it-IT" altLang="it-IT" sz="1000" b="0" dirty="0">
                <a:solidFill>
                  <a:srgbClr val="000000"/>
                </a:solidFill>
                <a:effectLst/>
                <a:latin typeface="Segoe UI" panose="020B0502040204020203" pitchFamily="34" charset="0"/>
                <a:cs typeface="Times New Roman" panose="02020603050405020304" pitchFamily="18" charset="0"/>
              </a:rPr>
              <a:t/>
            </a:r>
            <a:br>
              <a:rPr lang="it-IT" altLang="it-IT" sz="1000" b="0" dirty="0">
                <a:solidFill>
                  <a:srgbClr val="000000"/>
                </a:solidFill>
                <a:effectLst/>
                <a:latin typeface="Segoe UI" panose="020B0502040204020203" pitchFamily="34" charset="0"/>
                <a:cs typeface="Times New Roman" panose="02020603050405020304" pitchFamily="18" charset="0"/>
              </a:rPr>
            </a:br>
            <a:r>
              <a:rPr lang="en-GB" altLang="it-IT" sz="1000" b="0" dirty="0">
                <a:solidFill>
                  <a:srgbClr val="000000"/>
                </a:solidFill>
                <a:effectLst/>
                <a:latin typeface="Arial" panose="020B0604020202020204" pitchFamily="34" charset="0"/>
                <a:cs typeface="Arial" panose="020B0604020202020204" pitchFamily="34" charset="0"/>
              </a:rPr>
              <a:t>even  for  beginners  without  the  necessary </a:t>
            </a:r>
            <a:r>
              <a:rPr lang="it-IT" altLang="it-IT" sz="1000" b="0" dirty="0">
                <a:solidFill>
                  <a:srgbClr val="000000"/>
                </a:solidFill>
                <a:effectLst/>
                <a:latin typeface="Segoe UI" panose="020B0502040204020203" pitchFamily="34" charset="0"/>
                <a:cs typeface="Times New Roman" panose="02020603050405020304" pitchFamily="18" charset="0"/>
              </a:rPr>
              <a:t/>
            </a:r>
            <a:br>
              <a:rPr lang="it-IT" altLang="it-IT" sz="1000" b="0" dirty="0">
                <a:solidFill>
                  <a:srgbClr val="000000"/>
                </a:solidFill>
                <a:effectLst/>
                <a:latin typeface="Segoe UI" panose="020B0502040204020203" pitchFamily="34" charset="0"/>
                <a:cs typeface="Times New Roman" panose="02020603050405020304" pitchFamily="18" charset="0"/>
              </a:rPr>
            </a:br>
            <a:r>
              <a:rPr lang="en-GB" altLang="it-IT" sz="1000" b="0" dirty="0">
                <a:solidFill>
                  <a:srgbClr val="000000"/>
                </a:solidFill>
                <a:effectLst/>
                <a:latin typeface="Arial" panose="020B0604020202020204" pitchFamily="34" charset="0"/>
                <a:cs typeface="Arial" panose="020B0604020202020204" pitchFamily="34" charset="0"/>
              </a:rPr>
              <a:t>knowledge  on  the  subject  irrigation.  That  is </a:t>
            </a:r>
            <a:r>
              <a:rPr lang="it-IT" altLang="it-IT" sz="1000" b="0" dirty="0">
                <a:solidFill>
                  <a:srgbClr val="000000"/>
                </a:solidFill>
                <a:effectLst/>
                <a:latin typeface="Segoe UI" panose="020B0502040204020203" pitchFamily="34" charset="0"/>
                <a:cs typeface="Times New Roman" panose="02020603050405020304" pitchFamily="18" charset="0"/>
              </a:rPr>
              <a:t/>
            </a:r>
            <a:br>
              <a:rPr lang="it-IT" altLang="it-IT" sz="1000" b="0" dirty="0">
                <a:solidFill>
                  <a:srgbClr val="000000"/>
                </a:solidFill>
                <a:effectLst/>
                <a:latin typeface="Segoe UI" panose="020B0502040204020203" pitchFamily="34" charset="0"/>
                <a:cs typeface="Times New Roman" panose="02020603050405020304" pitchFamily="18" charset="0"/>
              </a:rPr>
            </a:br>
            <a:r>
              <a:rPr lang="en-GB" altLang="it-IT" sz="1000" b="0" dirty="0">
                <a:solidFill>
                  <a:srgbClr val="000000"/>
                </a:solidFill>
                <a:effectLst/>
                <a:latin typeface="Arial" panose="020B0604020202020204" pitchFamily="34" charset="0"/>
                <a:cs typeface="Arial" panose="020B0604020202020204" pitchFamily="34" charset="0"/>
              </a:rPr>
              <a:t>possible  because  the  container-irrigator  system </a:t>
            </a:r>
            <a:r>
              <a:rPr lang="it-IT" altLang="it-IT" sz="1000" b="0" dirty="0">
                <a:solidFill>
                  <a:srgbClr val="000000"/>
                </a:solidFill>
                <a:effectLst/>
                <a:latin typeface="Segoe UI" panose="020B0502040204020203" pitchFamily="34" charset="0"/>
                <a:cs typeface="Times New Roman" panose="02020603050405020304" pitchFamily="18" charset="0"/>
              </a:rPr>
              <a:t/>
            </a:r>
            <a:br>
              <a:rPr lang="it-IT" altLang="it-IT" sz="1000" b="0" dirty="0">
                <a:solidFill>
                  <a:srgbClr val="000000"/>
                </a:solidFill>
                <a:effectLst/>
                <a:latin typeface="Segoe UI" panose="020B0502040204020203" pitchFamily="34" charset="0"/>
                <a:cs typeface="Times New Roman" panose="02020603050405020304" pitchFamily="18" charset="0"/>
              </a:rPr>
            </a:br>
            <a:r>
              <a:rPr lang="en-GB" altLang="it-IT" sz="1000" b="0" dirty="0">
                <a:solidFill>
                  <a:srgbClr val="000000"/>
                </a:solidFill>
                <a:effectLst/>
                <a:latin typeface="Arial" panose="020B0604020202020204" pitchFamily="34" charset="0"/>
                <a:cs typeface="Arial" panose="020B0604020202020204" pitchFamily="34" charset="0"/>
              </a:rPr>
              <a:t>acts as a direct sensor of the plant</a:t>
            </a:r>
            <a:r>
              <a:rPr lang="en-GB" altLang="it-IT" sz="1000" b="0" dirty="0">
                <a:solidFill>
                  <a:srgbClr val="000000"/>
                </a:solidFill>
                <a:effectLst/>
                <a:latin typeface="Segoe UI" panose="020B0502040204020203" pitchFamily="34" charset="0"/>
                <a:cs typeface="Arial" panose="020B0604020202020204" pitchFamily="34" charset="0"/>
              </a:rPr>
              <a:t>’</a:t>
            </a:r>
            <a:r>
              <a:rPr lang="en-GB" altLang="it-IT" sz="1000" b="0" dirty="0">
                <a:solidFill>
                  <a:srgbClr val="000000"/>
                </a:solidFill>
                <a:effectLst/>
                <a:latin typeface="Arial" panose="020B0604020202020204" pitchFamily="34" charset="0"/>
                <a:cs typeface="Arial" panose="020B0604020202020204" pitchFamily="34" charset="0"/>
              </a:rPr>
              <a:t>s water needs, </a:t>
            </a:r>
            <a:r>
              <a:rPr lang="it-IT" altLang="it-IT" sz="1000" b="0" dirty="0">
                <a:solidFill>
                  <a:srgbClr val="000000"/>
                </a:solidFill>
                <a:effectLst/>
                <a:latin typeface="Segoe UI" panose="020B0502040204020203" pitchFamily="34" charset="0"/>
                <a:cs typeface="Times New Roman" panose="02020603050405020304" pitchFamily="18" charset="0"/>
              </a:rPr>
              <a:t/>
            </a:r>
            <a:br>
              <a:rPr lang="it-IT" altLang="it-IT" sz="1000" b="0" dirty="0">
                <a:solidFill>
                  <a:srgbClr val="000000"/>
                </a:solidFill>
                <a:effectLst/>
                <a:latin typeface="Segoe UI" panose="020B0502040204020203" pitchFamily="34" charset="0"/>
                <a:cs typeface="Times New Roman" panose="02020603050405020304" pitchFamily="18" charset="0"/>
              </a:rPr>
            </a:br>
            <a:r>
              <a:rPr lang="en-GB" altLang="it-IT" sz="1000" b="0" dirty="0">
                <a:solidFill>
                  <a:srgbClr val="000000"/>
                </a:solidFill>
                <a:effectLst/>
                <a:latin typeface="Arial" panose="020B0604020202020204" pitchFamily="34" charset="0"/>
                <a:cs typeface="Arial" panose="020B0604020202020204" pitchFamily="34" charset="0"/>
              </a:rPr>
              <a:t>and  of  the  thermo-hygrometric  conditions  in </a:t>
            </a:r>
            <a:r>
              <a:rPr lang="it-IT" altLang="it-IT" sz="1000" b="0" dirty="0">
                <a:solidFill>
                  <a:srgbClr val="000000"/>
                </a:solidFill>
                <a:effectLst/>
                <a:latin typeface="Segoe UI" panose="020B0502040204020203" pitchFamily="34" charset="0"/>
                <a:cs typeface="Times New Roman" panose="02020603050405020304" pitchFamily="18" charset="0"/>
              </a:rPr>
              <a:t/>
            </a:r>
            <a:br>
              <a:rPr lang="it-IT" altLang="it-IT" sz="1000" b="0" dirty="0">
                <a:solidFill>
                  <a:srgbClr val="000000"/>
                </a:solidFill>
                <a:effectLst/>
                <a:latin typeface="Segoe UI" panose="020B0502040204020203" pitchFamily="34" charset="0"/>
                <a:cs typeface="Times New Roman" panose="02020603050405020304" pitchFamily="18" charset="0"/>
              </a:rPr>
            </a:br>
            <a:r>
              <a:rPr lang="en-GB" altLang="it-IT" sz="1000" b="0" dirty="0">
                <a:solidFill>
                  <a:srgbClr val="000000"/>
                </a:solidFill>
                <a:effectLst/>
                <a:latin typeface="Arial" panose="020B0604020202020204" pitchFamily="34" charset="0"/>
                <a:cs typeface="Arial" panose="020B0604020202020204" pitchFamily="34" charset="0"/>
              </a:rPr>
              <a:t>which it is surrounded.</a:t>
            </a:r>
            <a:r>
              <a:rPr lang="it-IT" altLang="it-IT" sz="1000" b="0" dirty="0">
                <a:solidFill>
                  <a:srgbClr val="000000"/>
                </a:solidFill>
                <a:effectLst/>
                <a:latin typeface="Segoe UI" panose="020B0502040204020203" pitchFamily="34" charset="0"/>
                <a:cs typeface="Times New Roman" panose="02020603050405020304" pitchFamily="18" charset="0"/>
              </a:rPr>
              <a:t/>
            </a:r>
            <a:br>
              <a:rPr lang="it-IT" altLang="it-IT" sz="1000" b="0" dirty="0">
                <a:solidFill>
                  <a:srgbClr val="000000"/>
                </a:solidFill>
                <a:effectLst/>
                <a:latin typeface="Segoe UI" panose="020B0502040204020203" pitchFamily="34" charset="0"/>
                <a:cs typeface="Times New Roman" panose="02020603050405020304" pitchFamily="18" charset="0"/>
              </a:rPr>
            </a:br>
            <a:endParaRPr lang="it-IT" altLang="it-IT" sz="1000" b="0" dirty="0">
              <a:solidFill>
                <a:srgbClr val="000000"/>
              </a:solidFill>
              <a:effectLst/>
              <a:latin typeface="Segoe UI" panose="020B0502040204020203" pitchFamily="34" charset="0"/>
              <a:cs typeface="Times New Roman" panose="02020603050405020304" pitchFamily="18" charset="0"/>
            </a:endParaRPr>
          </a:p>
        </p:txBody>
      </p:sp>
      <p:sp>
        <p:nvSpPr>
          <p:cNvPr id="3" name="Rectangle 4">
            <a:extLst>
              <a:ext uri="{FF2B5EF4-FFF2-40B4-BE49-F238E27FC236}">
                <a16:creationId xmlns:a16="http://schemas.microsoft.com/office/drawing/2014/main" id="{640A035E-80E2-4598-B150-47553C83BAEF}"/>
              </a:ext>
            </a:extLst>
          </p:cNvPr>
          <p:cNvSpPr txBox="1">
            <a:spLocks noChangeArrowheads="1"/>
          </p:cNvSpPr>
          <p:nvPr/>
        </p:nvSpPr>
        <p:spPr bwMode="auto">
          <a:xfrm>
            <a:off x="701824" y="1019944"/>
            <a:ext cx="3067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527" tIns="21763" rIns="43527" bIns="21763" anchor="ctr"/>
          <a:lstStyle>
            <a:lvl1pPr defTabSz="436563">
              <a:spcBef>
                <a:spcPct val="20000"/>
              </a:spcBef>
              <a:buClr>
                <a:schemeClr val="hlink"/>
              </a:buClr>
              <a:buSzPct val="60000"/>
              <a:buFont typeface="Wingdings" panose="05000000000000000000" pitchFamily="2" charset="2"/>
              <a:buChar char="n"/>
              <a:defRPr sz="1500">
                <a:solidFill>
                  <a:schemeClr val="tx1"/>
                </a:solidFill>
                <a:latin typeface="Times New Roman" panose="02020603050405020304" pitchFamily="18" charset="0"/>
              </a:defRPr>
            </a:lvl1pPr>
            <a:lvl2pPr marL="354013" indent="-136525" defTabSz="436563">
              <a:spcBef>
                <a:spcPct val="20000"/>
              </a:spcBef>
              <a:buClr>
                <a:schemeClr val="tx2"/>
              </a:buClr>
              <a:buSzPct val="60000"/>
              <a:buFont typeface="Wingdings" panose="05000000000000000000" pitchFamily="2" charset="2"/>
              <a:buChar char="n"/>
              <a:defRPr sz="1300">
                <a:solidFill>
                  <a:schemeClr val="tx1"/>
                </a:solidFill>
                <a:latin typeface="Times New Roman" panose="02020603050405020304" pitchFamily="18" charset="0"/>
              </a:defRPr>
            </a:lvl2pPr>
            <a:lvl3pPr marL="544513" indent="-107950" defTabSz="436563">
              <a:spcBef>
                <a:spcPct val="20000"/>
              </a:spcBef>
              <a:buClr>
                <a:schemeClr val="folHlink"/>
              </a:buClr>
              <a:buSzPct val="60000"/>
              <a:buFont typeface="Wingdings" panose="05000000000000000000" pitchFamily="2" charset="2"/>
              <a:buChar char="n"/>
              <a:defRPr sz="1100">
                <a:solidFill>
                  <a:schemeClr val="tx1"/>
                </a:solidFill>
                <a:latin typeface="Times New Roman" panose="02020603050405020304" pitchFamily="18" charset="0"/>
              </a:defRPr>
            </a:lvl3pPr>
            <a:lvl4pPr marL="760413" indent="-107950" defTabSz="436563">
              <a:spcBef>
                <a:spcPct val="20000"/>
              </a:spcBef>
              <a:buClr>
                <a:schemeClr val="tx1"/>
              </a:buClr>
              <a:buSzPct val="60000"/>
              <a:buFont typeface="Wingdings" panose="05000000000000000000" pitchFamily="2" charset="2"/>
              <a:buChar char="n"/>
              <a:defRPr sz="1000">
                <a:solidFill>
                  <a:schemeClr val="tx1"/>
                </a:solidFill>
                <a:latin typeface="Times New Roman" panose="02020603050405020304" pitchFamily="18" charset="0"/>
              </a:defRPr>
            </a:lvl4pPr>
            <a:lvl5pPr marL="979488" indent="-109538" defTabSz="436563">
              <a:spcBef>
                <a:spcPct val="20000"/>
              </a:spcBef>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5pPr>
            <a:lvl6pPr marL="1436688" indent="-109538"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6pPr>
            <a:lvl7pPr marL="1893888" indent="-109538"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7pPr>
            <a:lvl8pPr marL="2351088" indent="-109538"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8pPr>
            <a:lvl9pPr marL="2808288" indent="-109538"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9pPr>
          </a:lstStyle>
          <a:p>
            <a:pPr algn="r" eaLnBrk="1" hangingPunct="1">
              <a:spcBef>
                <a:spcPct val="0"/>
              </a:spcBef>
              <a:buClrTx/>
              <a:buSzTx/>
              <a:buFontTx/>
              <a:buNone/>
            </a:pPr>
            <a:endParaRPr lang="it-IT" altLang="it-IT" sz="1900" b="0" i="1">
              <a:solidFill>
                <a:srgbClr val="003300"/>
              </a:solidFill>
              <a:effectLst>
                <a:outerShdw blurRad="38100" dist="38100" dir="2700000" algn="tl">
                  <a:srgbClr val="000000"/>
                </a:outerShdw>
              </a:effectLst>
              <a:latin typeface="Calibri" panose="020F0502020204030204" pitchFamily="34" charset="0"/>
            </a:endParaRPr>
          </a:p>
        </p:txBody>
      </p:sp>
    </p:spTree>
    <p:custDataLst>
      <p:tags r:id="rId1"/>
    </p:custDataLst>
  </p:cSld>
  <p:clrMapOvr>
    <a:masterClrMapping/>
  </p:clrMapOvr>
  <p:transition spd="med" advClick="0" advTm="17146">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1796"/>
                                        </p:tgtEl>
                                        <p:attrNameLst>
                                          <p:attrName>style.visibility</p:attrName>
                                        </p:attrNameLst>
                                      </p:cBhvr>
                                      <p:to>
                                        <p:strVal val="visible"/>
                                      </p:to>
                                    </p:set>
                                    <p:anim calcmode="discrete" valueType="clr">
                                      <p:cBhvr override="childStyle">
                                        <p:cTn id="7" dur="80"/>
                                        <p:tgtEl>
                                          <p:spTgt spid="16179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1796"/>
                                        </p:tgtEl>
                                        <p:attrNameLst>
                                          <p:attrName>fillcolor</p:attrName>
                                        </p:attrNameLst>
                                      </p:cBhvr>
                                      <p:tavLst>
                                        <p:tav tm="0">
                                          <p:val>
                                            <p:clrVal>
                                              <a:schemeClr val="accent2"/>
                                            </p:clrVal>
                                          </p:val>
                                        </p:tav>
                                        <p:tav tm="50000">
                                          <p:val>
                                            <p:clrVal>
                                              <a:schemeClr val="hlink"/>
                                            </p:clrVal>
                                          </p:val>
                                        </p:tav>
                                      </p:tavLst>
                                    </p:anim>
                                    <p:set>
                                      <p:cBhvr>
                                        <p:cTn id="9" dur="80"/>
                                        <p:tgtEl>
                                          <p:spTgt spid="161796"/>
                                        </p:tgtEl>
                                        <p:attrNameLst>
                                          <p:attrName>fill.type</p:attrName>
                                        </p:attrNameLst>
                                      </p:cBhvr>
                                      <p:to>
                                        <p:strVal val="solid"/>
                                      </p:to>
                                    </p:set>
                                  </p:childTnLst>
                                </p:cTn>
                              </p:par>
                              <p:par>
                                <p:cTn id="10" presetID="28" presetClass="entr" presetSubtype="0" fill="hold" grpId="0" nodeType="withEffect" nodePh="1">
                                  <p:stCondLst>
                                    <p:cond delay="0"/>
                                  </p:stCondLst>
                                  <p:endCondLst>
                                    <p:cond evt="begin" delay="0">
                                      <p:tn val="10"/>
                                    </p:cond>
                                  </p:endCondLst>
                                  <p:childTnLst>
                                    <p:set>
                                      <p:cBhvr>
                                        <p:cTn id="11" dur="1" fill="hold">
                                          <p:stCondLst>
                                            <p:cond delay="0"/>
                                          </p:stCondLst>
                                        </p:cTn>
                                        <p:tgtEl>
                                          <p:spTgt spid="3"/>
                                        </p:tgtEl>
                                        <p:attrNameLst>
                                          <p:attrName>style.visibility</p:attrName>
                                        </p:attrNameLst>
                                      </p:cBhvr>
                                      <p:to>
                                        <p:strVal val="visible"/>
                                      </p:to>
                                    </p:set>
                                    <p:anim calcmode="lin" valueType="num">
                                      <p:cBhvr>
                                        <p:cTn id="12" dur="15000" fill="hold"/>
                                        <p:tgtEl>
                                          <p:spTgt spid="3"/>
                                        </p:tgtEl>
                                        <p:attrNameLst>
                                          <p:attrName>ppt_x</p:attrName>
                                        </p:attrNameLst>
                                      </p:cBhvr>
                                      <p:tavLst>
                                        <p:tav tm="0">
                                          <p:val>
                                            <p:strVal val="#ppt_x"/>
                                          </p:val>
                                        </p:tav>
                                        <p:tav tm="100000">
                                          <p:val>
                                            <p:strVal val="#ppt_x"/>
                                          </p:val>
                                        </p:tav>
                                      </p:tavLst>
                                    </p:anim>
                                    <p:anim calcmode="lin" valueType="num">
                                      <p:cBhvr>
                                        <p:cTn id="13" dur="15000" fill="hold"/>
                                        <p:tgtEl>
                                          <p:spTgt spid="3"/>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6"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olo 1">
            <a:extLst>
              <a:ext uri="{FF2B5EF4-FFF2-40B4-BE49-F238E27FC236}">
                <a16:creationId xmlns:a16="http://schemas.microsoft.com/office/drawing/2014/main" id="{32B94D07-BBFB-4890-A175-A97FDA4D3BED}"/>
              </a:ext>
            </a:extLst>
          </p:cNvPr>
          <p:cNvSpPr>
            <a:spLocks noGrp="1" noChangeArrowheads="1"/>
          </p:cNvSpPr>
          <p:nvPr>
            <p:ph type="title"/>
          </p:nvPr>
        </p:nvSpPr>
        <p:spPr>
          <a:xfrm>
            <a:off x="487363" y="169863"/>
            <a:ext cx="3419475" cy="2638425"/>
          </a:xfrm>
        </p:spPr>
        <p:txBody>
          <a:bodyPr/>
          <a:lstStyle/>
          <a:p>
            <a:pPr algn="just"/>
            <a:r>
              <a:rPr lang="en-GB" altLang="it-IT" sz="1000" b="0">
                <a:solidFill>
                  <a:srgbClr val="003300"/>
                </a:solidFill>
                <a:effectLst/>
                <a:latin typeface="Arial" panose="020B0604020202020204" pitchFamily="34" charset="0"/>
                <a:cs typeface="Arial" panose="020B0604020202020204" pitchFamily="34" charset="0"/>
              </a:rPr>
              <a:t>The  model  with  spray  irrigation  presents  an </a:t>
            </a:r>
            <a:r>
              <a:rPr lang="it-IT" altLang="it-IT" sz="1000" b="0">
                <a:solidFill>
                  <a:srgbClr val="003300"/>
                </a:solidFill>
                <a:effectLst/>
                <a:latin typeface="Arial" panose="020B0604020202020204" pitchFamily="34" charset="0"/>
                <a:cs typeface="Times New Roman" panose="02020603050405020304" pitchFamily="18" charset="0"/>
              </a:rPr>
              <a:t/>
            </a:r>
            <a:br>
              <a:rPr lang="it-IT" altLang="it-IT" sz="1000" b="0">
                <a:solidFill>
                  <a:srgbClr val="003300"/>
                </a:solidFill>
                <a:effectLst/>
                <a:latin typeface="Arial" panose="020B0604020202020204" pitchFamily="34" charset="0"/>
                <a:cs typeface="Times New Roman" panose="02020603050405020304" pitchFamily="18" charset="0"/>
              </a:rPr>
            </a:br>
            <a:r>
              <a:rPr lang="en-GB" altLang="it-IT" sz="1000" b="0">
                <a:solidFill>
                  <a:srgbClr val="003300"/>
                </a:solidFill>
                <a:effectLst/>
                <a:latin typeface="Arial" panose="020B0604020202020204" pitchFamily="34" charset="0"/>
                <a:cs typeface="Arial" panose="020B0604020202020204" pitchFamily="34" charset="0"/>
              </a:rPr>
              <a:t>innovative and more functional use of the air pump, </a:t>
            </a:r>
            <a:r>
              <a:rPr lang="it-IT" altLang="it-IT" sz="1000" b="0">
                <a:solidFill>
                  <a:srgbClr val="003300"/>
                </a:solidFill>
                <a:effectLst/>
                <a:latin typeface="Arial" panose="020B0604020202020204" pitchFamily="34" charset="0"/>
                <a:cs typeface="Times New Roman" panose="02020603050405020304" pitchFamily="18" charset="0"/>
              </a:rPr>
              <a:t/>
            </a:r>
            <a:br>
              <a:rPr lang="it-IT" altLang="it-IT" sz="1000" b="0">
                <a:solidFill>
                  <a:srgbClr val="003300"/>
                </a:solidFill>
                <a:effectLst/>
                <a:latin typeface="Arial" panose="020B0604020202020204" pitchFamily="34" charset="0"/>
                <a:cs typeface="Times New Roman" panose="02020603050405020304" pitchFamily="18" charset="0"/>
              </a:rPr>
            </a:br>
            <a:r>
              <a:rPr lang="en-GB" altLang="it-IT" sz="1000" b="0">
                <a:solidFill>
                  <a:srgbClr val="003300"/>
                </a:solidFill>
                <a:effectLst/>
                <a:latin typeface="Arial" panose="020B0604020202020204" pitchFamily="34" charset="0"/>
                <a:cs typeface="Arial" panose="020B0604020202020204" pitchFamily="34" charset="0"/>
              </a:rPr>
              <a:t>which is usually used to oxygenate water. Since as </a:t>
            </a:r>
            <a:r>
              <a:rPr lang="it-IT" altLang="it-IT" sz="1000" b="0">
                <a:solidFill>
                  <a:srgbClr val="003300"/>
                </a:solidFill>
                <a:effectLst/>
                <a:latin typeface="Arial" panose="020B0604020202020204" pitchFamily="34" charset="0"/>
                <a:cs typeface="Times New Roman" panose="02020603050405020304" pitchFamily="18" charset="0"/>
              </a:rPr>
              <a:t/>
            </a:r>
            <a:br>
              <a:rPr lang="it-IT" altLang="it-IT" sz="1000" b="0">
                <a:solidFill>
                  <a:srgbClr val="003300"/>
                </a:solidFill>
                <a:effectLst/>
                <a:latin typeface="Arial" panose="020B0604020202020204" pitchFamily="34" charset="0"/>
                <a:cs typeface="Times New Roman" panose="02020603050405020304" pitchFamily="18" charset="0"/>
              </a:rPr>
            </a:br>
            <a:r>
              <a:rPr lang="en-GB" altLang="it-IT" sz="1000" b="0">
                <a:solidFill>
                  <a:srgbClr val="003300"/>
                </a:solidFill>
                <a:effectLst/>
                <a:latin typeface="Arial" panose="020B0604020202020204" pitchFamily="34" charset="0"/>
                <a:cs typeface="Arial" panose="020B0604020202020204" pitchFamily="34" charset="0"/>
              </a:rPr>
              <a:t>illustrated it is used to drag the water coming from </a:t>
            </a:r>
            <a:r>
              <a:rPr lang="it-IT" altLang="it-IT" sz="1000" b="0">
                <a:solidFill>
                  <a:srgbClr val="003300"/>
                </a:solidFill>
                <a:effectLst/>
                <a:latin typeface="Arial" panose="020B0604020202020204" pitchFamily="34" charset="0"/>
                <a:cs typeface="Times New Roman" panose="02020603050405020304" pitchFamily="18" charset="0"/>
              </a:rPr>
              <a:t/>
            </a:r>
            <a:br>
              <a:rPr lang="it-IT" altLang="it-IT" sz="1000" b="0">
                <a:solidFill>
                  <a:srgbClr val="003300"/>
                </a:solidFill>
                <a:effectLst/>
                <a:latin typeface="Arial" panose="020B0604020202020204" pitchFamily="34" charset="0"/>
                <a:cs typeface="Times New Roman" panose="02020603050405020304" pitchFamily="18" charset="0"/>
              </a:rPr>
            </a:br>
            <a:r>
              <a:rPr lang="en-GB" altLang="it-IT" sz="1000" b="0">
                <a:solidFill>
                  <a:srgbClr val="003300"/>
                </a:solidFill>
                <a:effectLst/>
                <a:latin typeface="Arial" panose="020B0604020202020204" pitchFamily="34" charset="0"/>
                <a:cs typeface="Arial" panose="020B0604020202020204" pitchFamily="34" charset="0"/>
              </a:rPr>
              <a:t>the  small  immersion  pump  in  laminar  mode </a:t>
            </a:r>
            <a:r>
              <a:rPr lang="it-IT" altLang="it-IT" sz="1000" b="0">
                <a:solidFill>
                  <a:srgbClr val="003300"/>
                </a:solidFill>
                <a:effectLst/>
                <a:latin typeface="Arial" panose="020B0604020202020204" pitchFamily="34" charset="0"/>
                <a:cs typeface="Times New Roman" panose="02020603050405020304" pitchFamily="18" charset="0"/>
              </a:rPr>
              <a:t/>
            </a:r>
            <a:br>
              <a:rPr lang="it-IT" altLang="it-IT" sz="1000" b="0">
                <a:solidFill>
                  <a:srgbClr val="003300"/>
                </a:solidFill>
                <a:effectLst/>
                <a:latin typeface="Arial" panose="020B0604020202020204" pitchFamily="34" charset="0"/>
                <a:cs typeface="Times New Roman" panose="02020603050405020304" pitchFamily="18" charset="0"/>
              </a:rPr>
            </a:br>
            <a:r>
              <a:rPr lang="en-GB" altLang="it-IT" sz="1000" b="0">
                <a:solidFill>
                  <a:srgbClr val="003300"/>
                </a:solidFill>
                <a:effectLst/>
                <a:latin typeface="Arial" panose="020B0604020202020204" pitchFamily="34" charset="0"/>
                <a:cs typeface="Arial" panose="020B0604020202020204" pitchFamily="34" charset="0"/>
              </a:rPr>
              <a:t>allowing  the  highest  value  of  gas  exchange  and </a:t>
            </a:r>
            <a:r>
              <a:rPr lang="it-IT" altLang="it-IT" sz="1000" b="0">
                <a:solidFill>
                  <a:srgbClr val="003300"/>
                </a:solidFill>
                <a:effectLst/>
                <a:latin typeface="Arial" panose="020B0604020202020204" pitchFamily="34" charset="0"/>
                <a:cs typeface="Times New Roman" panose="02020603050405020304" pitchFamily="18" charset="0"/>
              </a:rPr>
              <a:t/>
            </a:r>
            <a:br>
              <a:rPr lang="it-IT" altLang="it-IT" sz="1000" b="0">
                <a:solidFill>
                  <a:srgbClr val="003300"/>
                </a:solidFill>
                <a:effectLst/>
                <a:latin typeface="Arial" panose="020B0604020202020204" pitchFamily="34" charset="0"/>
                <a:cs typeface="Times New Roman" panose="02020603050405020304" pitchFamily="18" charset="0"/>
              </a:rPr>
            </a:br>
            <a:r>
              <a:rPr lang="en-GB" altLang="it-IT" sz="1000" b="0">
                <a:solidFill>
                  <a:srgbClr val="003300"/>
                </a:solidFill>
                <a:effectLst/>
                <a:latin typeface="Arial" panose="020B0604020202020204" pitchFamily="34" charset="0"/>
                <a:cs typeface="Arial" panose="020B0604020202020204" pitchFamily="34" charset="0"/>
              </a:rPr>
              <a:t>therefore  of  water  oxygenation.  In  the  current </a:t>
            </a:r>
            <a:r>
              <a:rPr lang="it-IT" altLang="it-IT" sz="1000" b="0">
                <a:solidFill>
                  <a:srgbClr val="003300"/>
                </a:solidFill>
                <a:effectLst/>
                <a:latin typeface="Arial" panose="020B0604020202020204" pitchFamily="34" charset="0"/>
                <a:cs typeface="Times New Roman" panose="02020603050405020304" pitchFamily="18" charset="0"/>
              </a:rPr>
              <a:t/>
            </a:r>
            <a:br>
              <a:rPr lang="it-IT" altLang="it-IT" sz="1000" b="0">
                <a:solidFill>
                  <a:srgbClr val="003300"/>
                </a:solidFill>
                <a:effectLst/>
                <a:latin typeface="Arial" panose="020B0604020202020204" pitchFamily="34" charset="0"/>
                <a:cs typeface="Times New Roman" panose="02020603050405020304" pitchFamily="18" charset="0"/>
              </a:rPr>
            </a:br>
            <a:r>
              <a:rPr lang="en-GB" altLang="it-IT" sz="1000" b="0">
                <a:solidFill>
                  <a:srgbClr val="003300"/>
                </a:solidFill>
                <a:effectLst/>
                <a:latin typeface="Arial" panose="020B0604020202020204" pitchFamily="34" charset="0"/>
                <a:cs typeface="Arial" panose="020B0604020202020204" pitchFamily="34" charset="0"/>
              </a:rPr>
              <a:t>panorama  of  the  cultivation  systems  proposed  by </a:t>
            </a:r>
            <a:r>
              <a:rPr lang="it-IT" altLang="it-IT" sz="1000" b="0">
                <a:solidFill>
                  <a:srgbClr val="003300"/>
                </a:solidFill>
                <a:effectLst/>
                <a:latin typeface="Arial" panose="020B0604020202020204" pitchFamily="34" charset="0"/>
                <a:cs typeface="Times New Roman" panose="02020603050405020304" pitchFamily="18" charset="0"/>
              </a:rPr>
              <a:t/>
            </a:r>
            <a:br>
              <a:rPr lang="it-IT" altLang="it-IT" sz="1000" b="0">
                <a:solidFill>
                  <a:srgbClr val="003300"/>
                </a:solidFill>
                <a:effectLst/>
                <a:latin typeface="Arial" panose="020B0604020202020204" pitchFamily="34" charset="0"/>
                <a:cs typeface="Times New Roman" panose="02020603050405020304" pitchFamily="18" charset="0"/>
              </a:rPr>
            </a:br>
            <a:r>
              <a:rPr lang="en-GB" altLang="it-IT" sz="1000" b="0">
                <a:solidFill>
                  <a:srgbClr val="003300"/>
                </a:solidFill>
                <a:effectLst/>
                <a:latin typeface="Arial" panose="020B0604020202020204" pitchFamily="34" charset="0"/>
                <a:cs typeface="Arial" panose="020B0604020202020204" pitchFamily="34" charset="0"/>
              </a:rPr>
              <a:t>the  grow  shops  the  same  imposes  itself  for </a:t>
            </a:r>
            <a:r>
              <a:rPr lang="it-IT" altLang="it-IT" sz="1000" b="0">
                <a:solidFill>
                  <a:srgbClr val="003300"/>
                </a:solidFill>
                <a:effectLst/>
                <a:latin typeface="Arial" panose="020B0604020202020204" pitchFamily="34" charset="0"/>
                <a:cs typeface="Times New Roman" panose="02020603050405020304" pitchFamily="18" charset="0"/>
              </a:rPr>
              <a:t/>
            </a:r>
            <a:br>
              <a:rPr lang="it-IT" altLang="it-IT" sz="1000" b="0">
                <a:solidFill>
                  <a:srgbClr val="003300"/>
                </a:solidFill>
                <a:effectLst/>
                <a:latin typeface="Arial" panose="020B0604020202020204" pitchFamily="34" charset="0"/>
                <a:cs typeface="Times New Roman" panose="02020603050405020304" pitchFamily="18" charset="0"/>
              </a:rPr>
            </a:br>
            <a:r>
              <a:rPr lang="en-GB" altLang="it-IT" sz="1000" b="0">
                <a:solidFill>
                  <a:srgbClr val="003300"/>
                </a:solidFill>
                <a:effectLst/>
                <a:latin typeface="Arial" panose="020B0604020202020204" pitchFamily="34" charset="0"/>
                <a:cs typeface="Arial" panose="020B0604020202020204" pitchFamily="34" charset="0"/>
              </a:rPr>
              <a:t>innovation,  competitiveness  and  above  all  for </a:t>
            </a:r>
            <a:r>
              <a:rPr lang="it-IT" altLang="it-IT" sz="1000" b="0">
                <a:solidFill>
                  <a:srgbClr val="003300"/>
                </a:solidFill>
                <a:effectLst/>
                <a:latin typeface="Arial" panose="020B0604020202020204" pitchFamily="34" charset="0"/>
                <a:cs typeface="Times New Roman" panose="02020603050405020304" pitchFamily="18" charset="0"/>
              </a:rPr>
              <a:t/>
            </a:r>
            <a:br>
              <a:rPr lang="it-IT" altLang="it-IT" sz="1000" b="0">
                <a:solidFill>
                  <a:srgbClr val="003300"/>
                </a:solidFill>
                <a:effectLst/>
                <a:latin typeface="Arial" panose="020B0604020202020204" pitchFamily="34" charset="0"/>
                <a:cs typeface="Times New Roman" panose="02020603050405020304" pitchFamily="18" charset="0"/>
              </a:rPr>
            </a:br>
            <a:r>
              <a:rPr lang="en-GB" altLang="it-IT" sz="1000" b="0">
                <a:solidFill>
                  <a:srgbClr val="003300"/>
                </a:solidFill>
                <a:effectLst/>
                <a:latin typeface="Arial" panose="020B0604020202020204" pitchFamily="34" charset="0"/>
                <a:cs typeface="Arial" panose="020B0604020202020204" pitchFamily="34" charset="0"/>
              </a:rPr>
              <a:t>simplicity. It is the only irrigation system that does </a:t>
            </a:r>
            <a:r>
              <a:rPr lang="it-IT" altLang="it-IT" sz="1000" b="0">
                <a:solidFill>
                  <a:srgbClr val="003300"/>
                </a:solidFill>
                <a:effectLst/>
                <a:latin typeface="Arial" panose="020B0604020202020204" pitchFamily="34" charset="0"/>
                <a:cs typeface="Times New Roman" panose="02020603050405020304" pitchFamily="18" charset="0"/>
              </a:rPr>
              <a:t/>
            </a:r>
            <a:br>
              <a:rPr lang="it-IT" altLang="it-IT" sz="1000" b="0">
                <a:solidFill>
                  <a:srgbClr val="003300"/>
                </a:solidFill>
                <a:effectLst/>
                <a:latin typeface="Arial" panose="020B0604020202020204" pitchFamily="34" charset="0"/>
                <a:cs typeface="Times New Roman" panose="02020603050405020304" pitchFamily="18" charset="0"/>
              </a:rPr>
            </a:br>
            <a:r>
              <a:rPr lang="en-GB" altLang="it-IT" sz="1000" b="0">
                <a:solidFill>
                  <a:srgbClr val="003300"/>
                </a:solidFill>
                <a:effectLst/>
                <a:latin typeface="Arial" panose="020B0604020202020204" pitchFamily="34" charset="0"/>
                <a:cs typeface="Arial" panose="020B0604020202020204" pitchFamily="34" charset="0"/>
              </a:rPr>
              <a:t>not  require  a  timer  and  it  provides  a  precise  and </a:t>
            </a:r>
            <a:r>
              <a:rPr lang="it-IT" altLang="it-IT" sz="1000" b="0">
                <a:solidFill>
                  <a:srgbClr val="003300"/>
                </a:solidFill>
                <a:effectLst/>
                <a:latin typeface="Arial" panose="020B0604020202020204" pitchFamily="34" charset="0"/>
                <a:cs typeface="Times New Roman" panose="02020603050405020304" pitchFamily="18" charset="0"/>
              </a:rPr>
              <a:t/>
            </a:r>
            <a:br>
              <a:rPr lang="it-IT" altLang="it-IT" sz="1000" b="0">
                <a:solidFill>
                  <a:srgbClr val="003300"/>
                </a:solidFill>
                <a:effectLst/>
                <a:latin typeface="Arial" panose="020B0604020202020204" pitchFamily="34" charset="0"/>
                <a:cs typeface="Times New Roman" panose="02020603050405020304" pitchFamily="18" charset="0"/>
              </a:rPr>
            </a:br>
            <a:r>
              <a:rPr lang="en-GB" altLang="it-IT" sz="1000" b="0">
                <a:solidFill>
                  <a:srgbClr val="003300"/>
                </a:solidFill>
                <a:effectLst/>
                <a:latin typeface="Arial" panose="020B0604020202020204" pitchFamily="34" charset="0"/>
                <a:cs typeface="Arial" panose="020B0604020202020204" pitchFamily="34" charset="0"/>
              </a:rPr>
              <a:t>targeted irrigation to the plant. Irripot-GSW creates </a:t>
            </a:r>
            <a:r>
              <a:rPr lang="it-IT" altLang="it-IT" sz="1000" b="0">
                <a:solidFill>
                  <a:srgbClr val="003300"/>
                </a:solidFill>
                <a:effectLst/>
                <a:latin typeface="Arial" panose="020B0604020202020204" pitchFamily="34" charset="0"/>
                <a:cs typeface="Times New Roman" panose="02020603050405020304" pitchFamily="18" charset="0"/>
              </a:rPr>
              <a:t/>
            </a:r>
            <a:br>
              <a:rPr lang="it-IT" altLang="it-IT" sz="1000" b="0">
                <a:solidFill>
                  <a:srgbClr val="003300"/>
                </a:solidFill>
                <a:effectLst/>
                <a:latin typeface="Arial" panose="020B0604020202020204" pitchFamily="34" charset="0"/>
                <a:cs typeface="Times New Roman" panose="02020603050405020304" pitchFamily="18" charset="0"/>
              </a:rPr>
            </a:br>
            <a:r>
              <a:rPr lang="en-GB" altLang="it-IT" sz="1000" b="0">
                <a:solidFill>
                  <a:srgbClr val="003300"/>
                </a:solidFill>
                <a:effectLst/>
                <a:latin typeface="Arial" panose="020B0604020202020204" pitchFamily="34" charset="0"/>
                <a:cs typeface="Arial" panose="020B0604020202020204" pitchFamily="34" charset="0"/>
              </a:rPr>
              <a:t>an "easy grow ”, which it sets both the expert and </a:t>
            </a:r>
            <a:r>
              <a:rPr lang="it-IT" altLang="it-IT" sz="1000" b="0">
                <a:solidFill>
                  <a:srgbClr val="003300"/>
                </a:solidFill>
                <a:effectLst/>
                <a:latin typeface="Arial" panose="020B0604020202020204" pitchFamily="34" charset="0"/>
                <a:cs typeface="Times New Roman" panose="02020603050405020304" pitchFamily="18" charset="0"/>
              </a:rPr>
              <a:t/>
            </a:r>
            <a:br>
              <a:rPr lang="it-IT" altLang="it-IT" sz="1000" b="0">
                <a:solidFill>
                  <a:srgbClr val="003300"/>
                </a:solidFill>
                <a:effectLst/>
                <a:latin typeface="Arial" panose="020B0604020202020204" pitchFamily="34" charset="0"/>
                <a:cs typeface="Times New Roman" panose="02020603050405020304" pitchFamily="18" charset="0"/>
              </a:rPr>
            </a:br>
            <a:r>
              <a:rPr lang="en-GB" altLang="it-IT" sz="1000" b="0">
                <a:solidFill>
                  <a:srgbClr val="003300"/>
                </a:solidFill>
                <a:effectLst/>
                <a:latin typeface="Arial" panose="020B0604020202020204" pitchFamily="34" charset="0"/>
                <a:cs typeface="Arial" panose="020B0604020202020204" pitchFamily="34" charset="0"/>
              </a:rPr>
              <a:t>the beginner grower in the best conditions.</a:t>
            </a:r>
            <a:r>
              <a:rPr lang="it-IT" altLang="it-IT" sz="1000" b="0">
                <a:solidFill>
                  <a:srgbClr val="003300"/>
                </a:solidFill>
                <a:effectLst/>
                <a:latin typeface="Arial" panose="020B0604020202020204" pitchFamily="34" charset="0"/>
                <a:cs typeface="Times New Roman" panose="02020603050405020304" pitchFamily="18" charset="0"/>
              </a:rPr>
              <a:t/>
            </a:r>
            <a:br>
              <a:rPr lang="it-IT" altLang="it-IT" sz="1000" b="0">
                <a:solidFill>
                  <a:srgbClr val="003300"/>
                </a:solidFill>
                <a:effectLst/>
                <a:latin typeface="Arial" panose="020B0604020202020204" pitchFamily="34" charset="0"/>
                <a:cs typeface="Times New Roman" panose="02020603050405020304" pitchFamily="18" charset="0"/>
              </a:rPr>
            </a:br>
            <a:endParaRPr lang="it-IT" altLang="it-IT" sz="1000" b="0">
              <a:solidFill>
                <a:srgbClr val="003300"/>
              </a:solidFill>
              <a:effectLst/>
              <a:latin typeface="Arial" panose="020B0604020202020204" pitchFamily="34" charset="0"/>
              <a:cs typeface="Times New Roman" panose="02020603050405020304" pitchFamily="18" charset="0"/>
            </a:endParaRPr>
          </a:p>
        </p:txBody>
      </p:sp>
    </p:spTree>
  </p:cSld>
  <p:clrMapOvr>
    <a:masterClrMapping/>
  </p:clrMapOvr>
  <p:transition spd="med" advClick="0" advTm="1000">
    <p:fade/>
  </p:transition>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3064" name="Rectangle 8">
            <a:extLst>
              <a:ext uri="{FF2B5EF4-FFF2-40B4-BE49-F238E27FC236}">
                <a16:creationId xmlns:a16="http://schemas.microsoft.com/office/drawing/2014/main" id="{235F4DF8-D240-40AE-93D9-01BC61F48289}"/>
              </a:ext>
            </a:extLst>
          </p:cNvPr>
          <p:cNvSpPr>
            <a:spLocks noGrp="1" noChangeArrowheads="1"/>
          </p:cNvSpPr>
          <p:nvPr>
            <p:ph type="title"/>
          </p:nvPr>
        </p:nvSpPr>
        <p:spPr>
          <a:xfrm>
            <a:off x="90488" y="1016000"/>
            <a:ext cx="4319587" cy="1755775"/>
          </a:xfrm>
        </p:spPr>
        <p:txBody>
          <a:bodyPr/>
          <a:lstStyle/>
          <a:p>
            <a:pPr algn="l"/>
            <a:r>
              <a:rPr lang="it-IT" altLang="it-IT" sz="1000" dirty="0">
                <a:solidFill>
                  <a:srgbClr val="003300"/>
                </a:solidFill>
                <a:effectLst/>
                <a:latin typeface="Calibri" panose="020F0502020204030204" pitchFamily="34" charset="0"/>
              </a:rPr>
              <a:t/>
            </a:r>
            <a:br>
              <a:rPr lang="it-IT" altLang="it-IT" sz="1000" dirty="0">
                <a:solidFill>
                  <a:srgbClr val="003300"/>
                </a:solidFill>
                <a:effectLst/>
                <a:latin typeface="Calibri" panose="020F0502020204030204" pitchFamily="34" charset="0"/>
              </a:rPr>
            </a:br>
            <a:r>
              <a:rPr lang="en-GB" altLang="it-IT" sz="1000" b="0" dirty="0">
                <a:solidFill>
                  <a:srgbClr val="003300"/>
                </a:solidFill>
                <a:effectLst/>
                <a:latin typeface="Arial" panose="020B0604020202020204" pitchFamily="34" charset="0"/>
                <a:cs typeface="Times New Roman" panose="02020603050405020304" pitchFamily="18" charset="0"/>
              </a:rPr>
              <a:t>T</a:t>
            </a:r>
            <a:r>
              <a:rPr lang="en-GB" altLang="it-IT" sz="1000" b="0" dirty="0" smtClean="0">
                <a:solidFill>
                  <a:srgbClr val="003300"/>
                </a:solidFill>
                <a:effectLst/>
                <a:latin typeface="Arial" panose="020B0604020202020204" pitchFamily="34" charset="0"/>
                <a:cs typeface="Times New Roman" panose="02020603050405020304" pitchFamily="18" charset="0"/>
              </a:rPr>
              <a:t>he  container-sprinkler system covered in this presentation is  </a:t>
            </a:r>
            <a:r>
              <a:rPr lang="en-GB" altLang="it-IT" sz="1000" b="0" dirty="0">
                <a:solidFill>
                  <a:srgbClr val="003300"/>
                </a:solidFill>
                <a:effectLst/>
                <a:latin typeface="Arial" panose="020B0604020202020204" pitchFamily="34" charset="0"/>
                <a:cs typeface="Times New Roman" panose="02020603050405020304" pitchFamily="18" charset="0"/>
              </a:rPr>
              <a:t>part  of  the patent  for  industrial  invention  No.  102015000084986  with </a:t>
            </a:r>
            <a:r>
              <a:rPr lang="it-IT" altLang="it-IT" sz="1000" b="0" dirty="0">
                <a:solidFill>
                  <a:srgbClr val="003300"/>
                </a:solidFill>
                <a:effectLst/>
                <a:latin typeface="Arial" panose="020B0604020202020204" pitchFamily="34" charset="0"/>
                <a:cs typeface="Times New Roman" panose="02020603050405020304" pitchFamily="18" charset="0"/>
              </a:rPr>
              <a:t/>
            </a:r>
            <a:br>
              <a:rPr lang="it-IT" altLang="it-IT" sz="1000" b="0" dirty="0">
                <a:solidFill>
                  <a:srgbClr val="003300"/>
                </a:solidFill>
                <a:effectLst/>
                <a:latin typeface="Arial" panose="020B0604020202020204" pitchFamily="34" charset="0"/>
                <a:cs typeface="Times New Roman" panose="02020603050405020304" pitchFamily="18" charset="0"/>
              </a:rPr>
            </a:br>
            <a:r>
              <a:rPr lang="en-GB" altLang="it-IT" sz="1000" b="0" dirty="0" err="1" smtClean="0">
                <a:solidFill>
                  <a:srgbClr val="003300"/>
                </a:solidFill>
                <a:effectLst/>
                <a:latin typeface="Arial" panose="020B0604020202020204" pitchFamily="34" charset="0"/>
                <a:cs typeface="Times New Roman" panose="02020603050405020304" pitchFamily="18" charset="0"/>
              </a:rPr>
              <a:t>RastaReed</a:t>
            </a:r>
            <a:r>
              <a:rPr lang="en-GB" altLang="it-IT" sz="1000" b="0" dirty="0" smtClean="0">
                <a:solidFill>
                  <a:srgbClr val="003300"/>
                </a:solidFill>
                <a:effectLst/>
                <a:latin typeface="Arial" panose="020B0604020202020204" pitchFamily="34" charset="0"/>
                <a:cs typeface="Times New Roman" panose="02020603050405020304" pitchFamily="18" charset="0"/>
              </a:rPr>
              <a:t> </a:t>
            </a:r>
            <a:r>
              <a:rPr lang="en-GB" altLang="it-IT" sz="1000" b="0" dirty="0">
                <a:solidFill>
                  <a:srgbClr val="003300"/>
                </a:solidFill>
                <a:effectLst/>
                <a:latin typeface="Arial" panose="020B0604020202020204" pitchFamily="34" charset="0"/>
                <a:cs typeface="Times New Roman" panose="02020603050405020304" pitchFamily="18" charset="0"/>
              </a:rPr>
              <a:t>trademark with extension practice of European Patent No. 168388072.3 under the title "irrigation system with automatic </a:t>
            </a:r>
            <a:r>
              <a:rPr lang="it-IT" altLang="it-IT" sz="1000" b="0" dirty="0">
                <a:solidFill>
                  <a:srgbClr val="003300"/>
                </a:solidFill>
                <a:effectLst/>
                <a:latin typeface="Arial" panose="020B0604020202020204" pitchFamily="34" charset="0"/>
                <a:cs typeface="Times New Roman" panose="02020603050405020304" pitchFamily="18" charset="0"/>
              </a:rPr>
              <a:t/>
            </a:r>
            <a:br>
              <a:rPr lang="it-IT" altLang="it-IT" sz="1000" b="0" dirty="0">
                <a:solidFill>
                  <a:srgbClr val="003300"/>
                </a:solidFill>
                <a:effectLst/>
                <a:latin typeface="Arial" panose="020B0604020202020204" pitchFamily="34" charset="0"/>
                <a:cs typeface="Times New Roman" panose="02020603050405020304" pitchFamily="18" charset="0"/>
              </a:rPr>
            </a:br>
            <a:r>
              <a:rPr lang="en-GB" altLang="it-IT" sz="1000" b="0" dirty="0">
                <a:solidFill>
                  <a:srgbClr val="003300"/>
                </a:solidFill>
                <a:effectLst/>
                <a:latin typeface="Arial" panose="020B0604020202020204" pitchFamily="34" charset="0"/>
                <a:cs typeface="Times New Roman" panose="02020603050405020304" pitchFamily="18" charset="0"/>
              </a:rPr>
              <a:t>irrigation  liquid  spraying  device"  and  U.S.A.  International application  no.  PCT  /  IT2016  /  000293  The  current  patent </a:t>
            </a:r>
            <a:br>
              <a:rPr lang="en-GB" altLang="it-IT" sz="1000" b="0" dirty="0">
                <a:solidFill>
                  <a:srgbClr val="003300"/>
                </a:solidFill>
                <a:effectLst/>
                <a:latin typeface="Arial" panose="020B0604020202020204" pitchFamily="34" charset="0"/>
                <a:cs typeface="Times New Roman" panose="02020603050405020304" pitchFamily="18" charset="0"/>
              </a:rPr>
            </a:br>
            <a:r>
              <a:rPr lang="en-GB" altLang="it-IT" sz="1000" b="0" dirty="0">
                <a:solidFill>
                  <a:srgbClr val="003300"/>
                </a:solidFill>
                <a:effectLst/>
                <a:latin typeface="Arial" panose="020B0604020202020204" pitchFamily="34" charset="0"/>
                <a:cs typeface="Times New Roman" panose="02020603050405020304" pitchFamily="18" charset="0"/>
              </a:rPr>
              <a:t>constitutes an advancement of the patent for industrial invention N ° 1230105 Italy and N ° 5095652 USA according to PCT entitled </a:t>
            </a:r>
            <a:r>
              <a:rPr lang="it-IT" altLang="it-IT" sz="1000" b="0" dirty="0">
                <a:solidFill>
                  <a:srgbClr val="003300"/>
                </a:solidFill>
                <a:effectLst/>
                <a:latin typeface="Arial" panose="020B0604020202020204" pitchFamily="34" charset="0"/>
                <a:cs typeface="Times New Roman" panose="02020603050405020304" pitchFamily="18" charset="0"/>
              </a:rPr>
              <a:t/>
            </a:r>
            <a:br>
              <a:rPr lang="it-IT" altLang="it-IT" sz="1000" b="0" dirty="0">
                <a:solidFill>
                  <a:srgbClr val="003300"/>
                </a:solidFill>
                <a:effectLst/>
                <a:latin typeface="Arial" panose="020B0604020202020204" pitchFamily="34" charset="0"/>
                <a:cs typeface="Times New Roman" panose="02020603050405020304" pitchFamily="18" charset="0"/>
              </a:rPr>
            </a:br>
            <a:r>
              <a:rPr lang="en-GB" altLang="it-IT" sz="1000" b="0" dirty="0" err="1">
                <a:solidFill>
                  <a:srgbClr val="003300"/>
                </a:solidFill>
                <a:effectLst/>
                <a:latin typeface="Arial" panose="020B0604020202020204" pitchFamily="34" charset="0"/>
                <a:cs typeface="Times New Roman" panose="02020603050405020304" pitchFamily="18" charset="0"/>
              </a:rPr>
              <a:t>Rastaplan</a:t>
            </a:r>
            <a:r>
              <a:rPr lang="en-GB" altLang="it-IT" sz="1000" b="0" dirty="0">
                <a:solidFill>
                  <a:srgbClr val="003300"/>
                </a:solidFill>
                <a:effectLst/>
                <a:latin typeface="Arial" panose="020B0604020202020204" pitchFamily="34" charset="0"/>
                <a:cs typeface="Times New Roman" panose="02020603050405020304" pitchFamily="18" charset="0"/>
              </a:rPr>
              <a:t>  system  "Technique  for  the  cultivation  of  plants  in protected  and  hobby  agriculture“.  The  irrigation  system  called </a:t>
            </a:r>
            <a:r>
              <a:rPr lang="it-IT" altLang="it-IT" sz="1000" b="0" dirty="0">
                <a:solidFill>
                  <a:srgbClr val="003300"/>
                </a:solidFill>
                <a:effectLst/>
                <a:latin typeface="Arial" panose="020B0604020202020204" pitchFamily="34" charset="0"/>
                <a:cs typeface="Times New Roman" panose="02020603050405020304" pitchFamily="18" charset="0"/>
              </a:rPr>
              <a:t/>
            </a:r>
            <a:br>
              <a:rPr lang="it-IT" altLang="it-IT" sz="1000" b="0" dirty="0">
                <a:solidFill>
                  <a:srgbClr val="003300"/>
                </a:solidFill>
                <a:effectLst/>
                <a:latin typeface="Arial" panose="020B0604020202020204" pitchFamily="34" charset="0"/>
                <a:cs typeface="Times New Roman" panose="02020603050405020304" pitchFamily="18" charset="0"/>
              </a:rPr>
            </a:br>
            <a:r>
              <a:rPr lang="en-GB" altLang="it-IT" sz="1000" b="0" dirty="0" err="1">
                <a:solidFill>
                  <a:srgbClr val="003300"/>
                </a:solidFill>
                <a:effectLst/>
                <a:latin typeface="Arial" panose="020B0604020202020204" pitchFamily="34" charset="0"/>
                <a:cs typeface="Times New Roman" panose="02020603050405020304" pitchFamily="18" charset="0"/>
              </a:rPr>
              <a:t>GostopWater</a:t>
            </a:r>
            <a:r>
              <a:rPr lang="en-GB" altLang="it-IT" sz="1000" b="0" dirty="0">
                <a:solidFill>
                  <a:srgbClr val="003300"/>
                </a:solidFill>
                <a:effectLst/>
                <a:latin typeface="Arial" panose="020B0604020202020204" pitchFamily="34" charset="0"/>
                <a:cs typeface="Times New Roman" panose="02020603050405020304" pitchFamily="18" charset="0"/>
              </a:rPr>
              <a:t> is used with a reed device and has the </a:t>
            </a:r>
            <a:r>
              <a:rPr lang="en-GB" altLang="it-IT" sz="1000" dirty="0">
                <a:solidFill>
                  <a:srgbClr val="003300"/>
                </a:solidFill>
                <a:effectLst/>
                <a:latin typeface="Arial" panose="020B0604020202020204" pitchFamily="34" charset="0"/>
                <a:cs typeface="Times New Roman" panose="02020603050405020304" pitchFamily="18" charset="0"/>
              </a:rPr>
              <a:t>IRRIPOT </a:t>
            </a:r>
            <a:r>
              <a:rPr lang="en-GB" altLang="it-IT" sz="1000" dirty="0" err="1" smtClean="0">
                <a:solidFill>
                  <a:srgbClr val="003300"/>
                </a:solidFill>
                <a:effectLst/>
                <a:latin typeface="Arial" panose="020B0604020202020204" pitchFamily="34" charset="0"/>
                <a:cs typeface="Times New Roman" panose="02020603050405020304" pitchFamily="18" charset="0"/>
              </a:rPr>
              <a:t>RastaReed</a:t>
            </a:r>
            <a:r>
              <a:rPr lang="en-GB" altLang="it-IT" sz="1000" dirty="0" smtClean="0">
                <a:solidFill>
                  <a:srgbClr val="003300"/>
                </a:solidFill>
                <a:effectLst/>
                <a:latin typeface="Arial" panose="020B0604020202020204" pitchFamily="34" charset="0"/>
                <a:cs typeface="Times New Roman" panose="02020603050405020304" pitchFamily="18" charset="0"/>
              </a:rPr>
              <a:t> </a:t>
            </a:r>
            <a:r>
              <a:rPr lang="en-GB" altLang="it-IT" sz="1000" b="0" dirty="0">
                <a:solidFill>
                  <a:srgbClr val="003300"/>
                </a:solidFill>
                <a:effectLst/>
                <a:latin typeface="Arial" panose="020B0604020202020204" pitchFamily="34" charset="0"/>
                <a:cs typeface="Times New Roman" panose="02020603050405020304" pitchFamily="18" charset="0"/>
              </a:rPr>
              <a:t>mark.</a:t>
            </a:r>
            <a:r>
              <a:rPr lang="it-IT" altLang="it-IT" sz="1000" b="0" dirty="0">
                <a:solidFill>
                  <a:srgbClr val="003300"/>
                </a:solidFill>
                <a:effectLst/>
                <a:latin typeface="Arial" panose="020B0604020202020204" pitchFamily="34" charset="0"/>
                <a:cs typeface="Times New Roman" panose="02020603050405020304" pitchFamily="18" charset="0"/>
              </a:rPr>
              <a:t/>
            </a:r>
            <a:br>
              <a:rPr lang="it-IT" altLang="it-IT" sz="1000" b="0" dirty="0">
                <a:solidFill>
                  <a:srgbClr val="003300"/>
                </a:solidFill>
                <a:effectLst/>
                <a:latin typeface="Arial" panose="020B0604020202020204" pitchFamily="34" charset="0"/>
                <a:cs typeface="Times New Roman" panose="02020603050405020304" pitchFamily="18" charset="0"/>
              </a:rPr>
            </a:br>
            <a:endParaRPr lang="it-IT" altLang="it-IT" sz="1000" b="0" dirty="0">
              <a:solidFill>
                <a:srgbClr val="003300"/>
              </a:solidFill>
              <a:effectLst/>
              <a:latin typeface="Arial" panose="020B0604020202020204" pitchFamily="34" charset="0"/>
              <a:cs typeface="Times New Roman" panose="02020603050405020304" pitchFamily="18" charset="0"/>
            </a:endParaRPr>
          </a:p>
        </p:txBody>
      </p:sp>
      <p:sp>
        <p:nvSpPr>
          <p:cNvPr id="173066" name="Rectangle 10">
            <a:extLst>
              <a:ext uri="{FF2B5EF4-FFF2-40B4-BE49-F238E27FC236}">
                <a16:creationId xmlns:a16="http://schemas.microsoft.com/office/drawing/2014/main" id="{C6D82F18-4837-4F02-973D-7DE5CFD6695E}"/>
              </a:ext>
            </a:extLst>
          </p:cNvPr>
          <p:cNvSpPr>
            <a:spLocks noChangeArrowheads="1"/>
          </p:cNvSpPr>
          <p:nvPr/>
        </p:nvSpPr>
        <p:spPr bwMode="auto">
          <a:xfrm>
            <a:off x="234950" y="2292350"/>
            <a:ext cx="411321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527" tIns="21763" rIns="43527" bIns="21763" anchor="ctr"/>
          <a:lstStyle>
            <a:lvl1pPr defTabSz="436563">
              <a:defRPr b="1">
                <a:solidFill>
                  <a:schemeClr val="tx1"/>
                </a:solidFill>
                <a:latin typeface="Arial" panose="020B0604020202020204" pitchFamily="34" charset="0"/>
              </a:defRPr>
            </a:lvl1pPr>
            <a:lvl2pPr marL="354013" indent="-136525" defTabSz="436563">
              <a:defRPr b="1">
                <a:solidFill>
                  <a:schemeClr val="tx1"/>
                </a:solidFill>
                <a:latin typeface="Arial" panose="020B0604020202020204" pitchFamily="34" charset="0"/>
              </a:defRPr>
            </a:lvl2pPr>
            <a:lvl3pPr marL="544513" indent="-107950" defTabSz="436563">
              <a:defRPr b="1">
                <a:solidFill>
                  <a:schemeClr val="tx1"/>
                </a:solidFill>
                <a:latin typeface="Arial" panose="020B0604020202020204" pitchFamily="34" charset="0"/>
              </a:defRPr>
            </a:lvl3pPr>
            <a:lvl4pPr marL="760413" indent="-107950" defTabSz="436563">
              <a:defRPr b="1">
                <a:solidFill>
                  <a:schemeClr val="tx1"/>
                </a:solidFill>
                <a:latin typeface="Arial" panose="020B0604020202020204" pitchFamily="34" charset="0"/>
              </a:defRPr>
            </a:lvl4pPr>
            <a:lvl5pPr marL="979488" indent="-109538" defTabSz="436563">
              <a:defRPr b="1">
                <a:solidFill>
                  <a:schemeClr val="tx1"/>
                </a:solidFill>
                <a:latin typeface="Arial" panose="020B0604020202020204" pitchFamily="34" charset="0"/>
              </a:defRPr>
            </a:lvl5pPr>
            <a:lvl6pPr marL="1436688" indent="-109538" defTabSz="436563" eaLnBrk="0" fontAlgn="base" hangingPunct="0">
              <a:spcBef>
                <a:spcPct val="0"/>
              </a:spcBef>
              <a:spcAft>
                <a:spcPct val="0"/>
              </a:spcAft>
              <a:defRPr b="1">
                <a:solidFill>
                  <a:schemeClr val="tx1"/>
                </a:solidFill>
                <a:latin typeface="Arial" panose="020B0604020202020204" pitchFamily="34" charset="0"/>
              </a:defRPr>
            </a:lvl6pPr>
            <a:lvl7pPr marL="1893888" indent="-109538" defTabSz="436563" eaLnBrk="0" fontAlgn="base" hangingPunct="0">
              <a:spcBef>
                <a:spcPct val="0"/>
              </a:spcBef>
              <a:spcAft>
                <a:spcPct val="0"/>
              </a:spcAft>
              <a:defRPr b="1">
                <a:solidFill>
                  <a:schemeClr val="tx1"/>
                </a:solidFill>
                <a:latin typeface="Arial" panose="020B0604020202020204" pitchFamily="34" charset="0"/>
              </a:defRPr>
            </a:lvl7pPr>
            <a:lvl8pPr marL="2351088" indent="-109538" defTabSz="436563" eaLnBrk="0" fontAlgn="base" hangingPunct="0">
              <a:spcBef>
                <a:spcPct val="0"/>
              </a:spcBef>
              <a:spcAft>
                <a:spcPct val="0"/>
              </a:spcAft>
              <a:defRPr b="1">
                <a:solidFill>
                  <a:schemeClr val="tx1"/>
                </a:solidFill>
                <a:latin typeface="Arial" panose="020B0604020202020204" pitchFamily="34" charset="0"/>
              </a:defRPr>
            </a:lvl8pPr>
            <a:lvl9pPr marL="2808288" indent="-109538" defTabSz="436563"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endParaRPr lang="it-IT" altLang="it-IT" sz="1100">
              <a:solidFill>
                <a:srgbClr val="003300"/>
              </a:solidFill>
              <a:effectLst>
                <a:outerShdw blurRad="38100" dist="38100" dir="2700000" algn="tl">
                  <a:srgbClr val="000000"/>
                </a:outerShdw>
              </a:effectLst>
              <a:latin typeface="Times New Roman" panose="02020603050405020304" pitchFamily="18" charset="0"/>
            </a:endParaRPr>
          </a:p>
        </p:txBody>
      </p:sp>
      <p:sp>
        <p:nvSpPr>
          <p:cNvPr id="14340" name="Rectangle 11">
            <a:extLst>
              <a:ext uri="{FF2B5EF4-FFF2-40B4-BE49-F238E27FC236}">
                <a16:creationId xmlns:a16="http://schemas.microsoft.com/office/drawing/2014/main" id="{98AFCFB2-98E8-4B66-BEAB-473B72F83611}"/>
              </a:ext>
            </a:extLst>
          </p:cNvPr>
          <p:cNvSpPr>
            <a:spLocks noChangeArrowheads="1"/>
          </p:cNvSpPr>
          <p:nvPr/>
        </p:nvSpPr>
        <p:spPr bwMode="auto">
          <a:xfrm flipV="1">
            <a:off x="152400" y="1658938"/>
            <a:ext cx="4043363"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lIns="43527" tIns="21763" rIns="43527" bIns="21763" anchor="ctr"/>
          <a:lstStyle>
            <a:lvl1pPr defTabSz="436563">
              <a:spcBef>
                <a:spcPct val="20000"/>
              </a:spcBef>
              <a:buClr>
                <a:schemeClr val="hlink"/>
              </a:buClr>
              <a:buSzPct val="60000"/>
              <a:buFont typeface="Wingdings" panose="05000000000000000000" pitchFamily="2" charset="2"/>
              <a:buChar char="n"/>
              <a:defRPr sz="1500">
                <a:solidFill>
                  <a:schemeClr val="tx1"/>
                </a:solidFill>
                <a:latin typeface="Times New Roman" panose="02020603050405020304" pitchFamily="18" charset="0"/>
              </a:defRPr>
            </a:lvl1pPr>
            <a:lvl2pPr marL="354013" indent="-136525" defTabSz="436563">
              <a:spcBef>
                <a:spcPct val="20000"/>
              </a:spcBef>
              <a:buClr>
                <a:schemeClr val="tx2"/>
              </a:buClr>
              <a:buSzPct val="60000"/>
              <a:buFont typeface="Wingdings" panose="05000000000000000000" pitchFamily="2" charset="2"/>
              <a:buChar char="n"/>
              <a:defRPr sz="1300">
                <a:solidFill>
                  <a:schemeClr val="tx1"/>
                </a:solidFill>
                <a:latin typeface="Times New Roman" panose="02020603050405020304" pitchFamily="18" charset="0"/>
              </a:defRPr>
            </a:lvl2pPr>
            <a:lvl3pPr marL="544513" indent="-107950" defTabSz="436563">
              <a:spcBef>
                <a:spcPct val="20000"/>
              </a:spcBef>
              <a:buClr>
                <a:schemeClr val="folHlink"/>
              </a:buClr>
              <a:buSzPct val="60000"/>
              <a:buFont typeface="Wingdings" panose="05000000000000000000" pitchFamily="2" charset="2"/>
              <a:buChar char="n"/>
              <a:defRPr sz="1100">
                <a:solidFill>
                  <a:schemeClr val="tx1"/>
                </a:solidFill>
                <a:latin typeface="Times New Roman" panose="02020603050405020304" pitchFamily="18" charset="0"/>
              </a:defRPr>
            </a:lvl3pPr>
            <a:lvl4pPr marL="760413" indent="-107950" defTabSz="436563">
              <a:spcBef>
                <a:spcPct val="20000"/>
              </a:spcBef>
              <a:buClr>
                <a:schemeClr val="tx1"/>
              </a:buClr>
              <a:buSzPct val="60000"/>
              <a:buFont typeface="Wingdings" panose="05000000000000000000" pitchFamily="2" charset="2"/>
              <a:buChar char="n"/>
              <a:defRPr sz="1000">
                <a:solidFill>
                  <a:schemeClr val="tx1"/>
                </a:solidFill>
                <a:latin typeface="Times New Roman" panose="02020603050405020304" pitchFamily="18" charset="0"/>
              </a:defRPr>
            </a:lvl4pPr>
            <a:lvl5pPr marL="979488" indent="-109538" defTabSz="436563">
              <a:spcBef>
                <a:spcPct val="20000"/>
              </a:spcBef>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5pPr>
            <a:lvl6pPr marL="1436688" indent="-109538"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6pPr>
            <a:lvl7pPr marL="1893888" indent="-109538"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7pPr>
            <a:lvl8pPr marL="2351088" indent="-109538"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8pPr>
            <a:lvl9pPr marL="2808288" indent="-109538"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9pPr>
          </a:lstStyle>
          <a:p>
            <a:pPr algn="ctr" eaLnBrk="1" hangingPunct="1">
              <a:spcBef>
                <a:spcPct val="0"/>
              </a:spcBef>
              <a:buClrTx/>
              <a:buSzTx/>
              <a:buFontTx/>
              <a:buNone/>
            </a:pPr>
            <a:endParaRPr lang="it-IT" altLang="it-IT" sz="4600" b="0">
              <a:solidFill>
                <a:srgbClr val="003300"/>
              </a:solidFill>
            </a:endParaRPr>
          </a:p>
        </p:txBody>
      </p:sp>
      <p:pic>
        <p:nvPicPr>
          <p:cNvPr id="5" name="Romantic saxophone.mp3">
            <a:hlinkClick r:id="" action="ppaction://media"/>
            <a:extLst>
              <a:ext uri="{FF2B5EF4-FFF2-40B4-BE49-F238E27FC236}">
                <a16:creationId xmlns:a16="http://schemas.microsoft.com/office/drawing/2014/main" id="{A8418F88-8609-400B-ACB5-A849B9F4EE22}"/>
              </a:ext>
            </a:extLst>
          </p:cNvPr>
          <p:cNvPicPr>
            <a:picLocks noRot="1" noChangeAspect="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141288" y="2836863"/>
            <a:ext cx="2698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01 R.S.V.P..mp3">
            <a:hlinkClick r:id="" action="ppaction://media"/>
            <a:extLst>
              <a:ext uri="{FF2B5EF4-FFF2-40B4-BE49-F238E27FC236}">
                <a16:creationId xmlns:a16="http://schemas.microsoft.com/office/drawing/2014/main" id="{D453006F-5E2F-4443-BEA6-D7879A06AF0F}"/>
              </a:ext>
            </a:extLst>
          </p:cNvPr>
          <p:cNvPicPr>
            <a:picLocks noRot="1" noChangeAspect="1"/>
          </p:cNvPicPr>
          <p:nvPr>
            <a:audioFile r:link="rId3"/>
          </p:nvPr>
        </p:nvPicPr>
        <p:blipFill>
          <a:blip r:embed="rId7">
            <a:extLst>
              <a:ext uri="{28A0092B-C50C-407E-A947-70E740481C1C}">
                <a14:useLocalDpi xmlns:a14="http://schemas.microsoft.com/office/drawing/2010/main" val="0"/>
              </a:ext>
            </a:extLst>
          </a:blip>
          <a:srcRect/>
          <a:stretch>
            <a:fillRect/>
          </a:stretch>
        </p:blipFill>
        <p:spPr bwMode="auto">
          <a:xfrm>
            <a:off x="104775" y="2868613"/>
            <a:ext cx="22383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8">
            <a:extLst>
              <a:ext uri="{FF2B5EF4-FFF2-40B4-BE49-F238E27FC236}">
                <a16:creationId xmlns:a16="http://schemas.microsoft.com/office/drawing/2014/main" id="{C430EB9D-FBA4-4B7E-A1EB-ED511C14B0CC}"/>
              </a:ext>
            </a:extLst>
          </p:cNvPr>
          <p:cNvSpPr>
            <a:spLocks noChangeArrowheads="1"/>
          </p:cNvSpPr>
          <p:nvPr/>
        </p:nvSpPr>
        <p:spPr bwMode="auto">
          <a:xfrm>
            <a:off x="341313" y="276225"/>
            <a:ext cx="3640137"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527" tIns="21763" rIns="43527" bIns="21763">
            <a:spAutoFit/>
          </a:bodyPr>
          <a:lstStyle>
            <a:lvl1pPr defTabSz="436563">
              <a:spcBef>
                <a:spcPct val="20000"/>
              </a:spcBef>
              <a:buClr>
                <a:schemeClr val="hlink"/>
              </a:buClr>
              <a:buSzPct val="60000"/>
              <a:buFont typeface="Wingdings" panose="05000000000000000000" pitchFamily="2" charset="2"/>
              <a:buChar char="n"/>
              <a:defRPr sz="1500">
                <a:solidFill>
                  <a:schemeClr val="tx1"/>
                </a:solidFill>
                <a:latin typeface="Times New Roman" panose="02020603050405020304" pitchFamily="18" charset="0"/>
              </a:defRPr>
            </a:lvl1pPr>
            <a:lvl2pPr marL="354013" indent="-136525" defTabSz="436563">
              <a:spcBef>
                <a:spcPct val="20000"/>
              </a:spcBef>
              <a:buClr>
                <a:schemeClr val="tx2"/>
              </a:buClr>
              <a:buSzPct val="60000"/>
              <a:buFont typeface="Wingdings" panose="05000000000000000000" pitchFamily="2" charset="2"/>
              <a:buChar char="n"/>
              <a:defRPr sz="1300">
                <a:solidFill>
                  <a:schemeClr val="tx1"/>
                </a:solidFill>
                <a:latin typeface="Times New Roman" panose="02020603050405020304" pitchFamily="18" charset="0"/>
              </a:defRPr>
            </a:lvl2pPr>
            <a:lvl3pPr marL="544513" indent="-107950" defTabSz="436563">
              <a:spcBef>
                <a:spcPct val="20000"/>
              </a:spcBef>
              <a:buClr>
                <a:schemeClr val="folHlink"/>
              </a:buClr>
              <a:buSzPct val="60000"/>
              <a:buFont typeface="Wingdings" panose="05000000000000000000" pitchFamily="2" charset="2"/>
              <a:buChar char="n"/>
              <a:defRPr sz="1100">
                <a:solidFill>
                  <a:schemeClr val="tx1"/>
                </a:solidFill>
                <a:latin typeface="Times New Roman" panose="02020603050405020304" pitchFamily="18" charset="0"/>
              </a:defRPr>
            </a:lvl3pPr>
            <a:lvl4pPr marL="760413" indent="-107950" defTabSz="436563">
              <a:spcBef>
                <a:spcPct val="20000"/>
              </a:spcBef>
              <a:buClr>
                <a:schemeClr val="tx1"/>
              </a:buClr>
              <a:buSzPct val="60000"/>
              <a:buFont typeface="Wingdings" panose="05000000000000000000" pitchFamily="2" charset="2"/>
              <a:buChar char="n"/>
              <a:defRPr sz="1000">
                <a:solidFill>
                  <a:schemeClr val="tx1"/>
                </a:solidFill>
                <a:latin typeface="Times New Roman" panose="02020603050405020304" pitchFamily="18" charset="0"/>
              </a:defRPr>
            </a:lvl4pPr>
            <a:lvl5pPr marL="979488" indent="-109538" defTabSz="436563">
              <a:spcBef>
                <a:spcPct val="20000"/>
              </a:spcBef>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5pPr>
            <a:lvl6pPr marL="1436688" indent="-109538"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6pPr>
            <a:lvl7pPr marL="1893888" indent="-109538"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7pPr>
            <a:lvl8pPr marL="2351088" indent="-109538"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8pPr>
            <a:lvl9pPr marL="2808288" indent="-109538"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9pPr>
          </a:lstStyle>
          <a:p>
            <a:pPr>
              <a:spcBef>
                <a:spcPct val="0"/>
              </a:spcBef>
              <a:buClrTx/>
              <a:buSzTx/>
              <a:buFontTx/>
              <a:buNone/>
            </a:pPr>
            <a:r>
              <a:rPr lang="it-IT" altLang="it-IT" sz="4600">
                <a:solidFill>
                  <a:srgbClr val="FFFF66"/>
                </a:solidFill>
                <a:latin typeface="Cinqcent" pitchFamily="2" charset="0"/>
              </a:rPr>
              <a:t>            </a:t>
            </a:r>
          </a:p>
        </p:txBody>
      </p:sp>
      <p:pic>
        <p:nvPicPr>
          <p:cNvPr id="14344" name="Immagine 1">
            <a:extLst>
              <a:ext uri="{FF2B5EF4-FFF2-40B4-BE49-F238E27FC236}">
                <a16:creationId xmlns:a16="http://schemas.microsoft.com/office/drawing/2014/main" id="{61971C87-5408-4BD4-9402-94C5132395A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41313" y="222250"/>
            <a:ext cx="364013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Immagine 1">
            <a:extLst>
              <a:ext uri="{FF2B5EF4-FFF2-40B4-BE49-F238E27FC236}">
                <a16:creationId xmlns:a16="http://schemas.microsoft.com/office/drawing/2014/main" id="{03FDD2A1-5EE5-46DC-AEDC-C03C804C045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41313" y="228600"/>
            <a:ext cx="364013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med" advClick="0" advTm="1500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3064"/>
                                        </p:tgtEl>
                                        <p:attrNameLst>
                                          <p:attrName>style.visibility</p:attrName>
                                        </p:attrNameLst>
                                      </p:cBhvr>
                                      <p:to>
                                        <p:strVal val="visible"/>
                                      </p:to>
                                    </p:set>
                                  </p:childTnLst>
                                </p:cTn>
                              </p:par>
                            </p:childTnLst>
                          </p:cTn>
                        </p:par>
                        <p:par>
                          <p:cTn id="7" fill="hold" nodeType="afterGroup">
                            <p:stCondLst>
                              <p:cond delay="500"/>
                            </p:stCondLst>
                            <p:childTnLst>
                              <p:par>
                                <p:cTn id="8" presetID="1" presetClass="mediacall" presetSubtype="0" fill="hold" nodeType="afterEffect">
                                  <p:stCondLst>
                                    <p:cond delay="0"/>
                                  </p:stCondLst>
                                  <p:childTnLst>
                                    <p:cmd type="call" cmd="playFrom(0.0)">
                                      <p:cBhvr>
                                        <p:cTn id="9" dur="1" fill="hold"/>
                                        <p:tgtEl>
                                          <p:spTgt spid="5"/>
                                        </p:tgtEl>
                                      </p:cBhvr>
                                    </p:cmd>
                                  </p:childTnLst>
                                </p:cTn>
                              </p:par>
                            </p:childTnLst>
                          </p:cTn>
                        </p:par>
                        <p:par>
                          <p:cTn id="10" fill="hold" nodeType="afterGroup">
                            <p:stCondLst>
                              <p:cond delay="500"/>
                            </p:stCondLst>
                            <p:childTnLst>
                              <p:par>
                                <p:cTn id="11" presetID="1" presetClass="mediacall" presetSubtype="0" fill="hold" nodeType="afterEffect">
                                  <p:stCondLst>
                                    <p:cond delay="0"/>
                                  </p:stCondLst>
                                  <p:childTnLst>
                                    <p:cmd type="call" cmd="playFrom(0.0)">
                                      <p:cBhvr>
                                        <p:cTn id="12" dur="28398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3" repeatCount="indefinite" fill="hold" display="0">
                  <p:stCondLst>
                    <p:cond delay="indefinite"/>
                  </p:stCondLst>
                  <p:endCondLst>
                    <p:cond evt="onPrev" delay="0">
                      <p:tgtEl>
                        <p:sldTgt/>
                      </p:tgtEl>
                    </p:cond>
                    <p:cond evt="onStopAudio" delay="0">
                      <p:tgtEl>
                        <p:sldTgt/>
                      </p:tgtEl>
                    </p:cond>
                  </p:endCondLst>
                </p:cTn>
                <p:tgtEl>
                  <p:spTgt spid="5"/>
                </p:tgtEl>
              </p:cMediaNode>
            </p:audio>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17306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17" name="Rectangle 13">
            <a:extLst>
              <a:ext uri="{FF2B5EF4-FFF2-40B4-BE49-F238E27FC236}">
                <a16:creationId xmlns:a16="http://schemas.microsoft.com/office/drawing/2014/main" id="{485085A2-0D08-4345-8985-CC676F9B8057}"/>
              </a:ext>
            </a:extLst>
          </p:cNvPr>
          <p:cNvSpPr>
            <a:spLocks noChangeArrowheads="1"/>
          </p:cNvSpPr>
          <p:nvPr/>
        </p:nvSpPr>
        <p:spPr bwMode="auto">
          <a:xfrm>
            <a:off x="2070100" y="179388"/>
            <a:ext cx="2303463"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527" tIns="21763" rIns="43527" bIns="21763" anchor="ctr"/>
          <a:lstStyle>
            <a:lvl1pPr defTabSz="436563">
              <a:spcBef>
                <a:spcPct val="20000"/>
              </a:spcBef>
              <a:buClr>
                <a:schemeClr val="hlink"/>
              </a:buClr>
              <a:buSzPct val="60000"/>
              <a:buFont typeface="Wingdings" panose="05000000000000000000" pitchFamily="2" charset="2"/>
              <a:buChar char="n"/>
              <a:defRPr sz="1500">
                <a:solidFill>
                  <a:schemeClr val="tx1"/>
                </a:solidFill>
                <a:latin typeface="Times New Roman" panose="02020603050405020304" pitchFamily="18" charset="0"/>
              </a:defRPr>
            </a:lvl1pPr>
            <a:lvl2pPr marL="354013" indent="-136525" defTabSz="436563">
              <a:spcBef>
                <a:spcPct val="20000"/>
              </a:spcBef>
              <a:buClr>
                <a:schemeClr val="tx2"/>
              </a:buClr>
              <a:buSzPct val="60000"/>
              <a:buFont typeface="Wingdings" panose="05000000000000000000" pitchFamily="2" charset="2"/>
              <a:buChar char="n"/>
              <a:defRPr sz="1300">
                <a:solidFill>
                  <a:schemeClr val="tx1"/>
                </a:solidFill>
                <a:latin typeface="Times New Roman" panose="02020603050405020304" pitchFamily="18" charset="0"/>
              </a:defRPr>
            </a:lvl2pPr>
            <a:lvl3pPr marL="544513" indent="-107950" defTabSz="436563">
              <a:spcBef>
                <a:spcPct val="20000"/>
              </a:spcBef>
              <a:buClr>
                <a:schemeClr val="folHlink"/>
              </a:buClr>
              <a:buSzPct val="60000"/>
              <a:buFont typeface="Wingdings" panose="05000000000000000000" pitchFamily="2" charset="2"/>
              <a:buChar char="n"/>
              <a:defRPr sz="1100">
                <a:solidFill>
                  <a:schemeClr val="tx1"/>
                </a:solidFill>
                <a:latin typeface="Times New Roman" panose="02020603050405020304" pitchFamily="18" charset="0"/>
              </a:defRPr>
            </a:lvl3pPr>
            <a:lvl4pPr marL="760413" indent="-107950" defTabSz="436563">
              <a:spcBef>
                <a:spcPct val="20000"/>
              </a:spcBef>
              <a:buClr>
                <a:schemeClr val="tx1"/>
              </a:buClr>
              <a:buSzPct val="60000"/>
              <a:buFont typeface="Wingdings" panose="05000000000000000000" pitchFamily="2" charset="2"/>
              <a:buChar char="n"/>
              <a:defRPr sz="1000">
                <a:solidFill>
                  <a:schemeClr val="tx1"/>
                </a:solidFill>
                <a:latin typeface="Times New Roman" panose="02020603050405020304" pitchFamily="18" charset="0"/>
              </a:defRPr>
            </a:lvl4pPr>
            <a:lvl5pPr marL="979488" indent="-109538" defTabSz="436563">
              <a:spcBef>
                <a:spcPct val="20000"/>
              </a:spcBef>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5pPr>
            <a:lvl6pPr marL="1436688" indent="-109538"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6pPr>
            <a:lvl7pPr marL="1893888" indent="-109538"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7pPr>
            <a:lvl8pPr marL="2351088" indent="-109538"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8pPr>
            <a:lvl9pPr marL="2808288" indent="-109538"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9pPr>
          </a:lstStyle>
          <a:p>
            <a:pPr algn="just" eaLnBrk="1" hangingPunct="1">
              <a:spcBef>
                <a:spcPct val="0"/>
              </a:spcBef>
              <a:buClrTx/>
              <a:buSzTx/>
              <a:buFontTx/>
              <a:buNone/>
            </a:pPr>
            <a:r>
              <a:rPr lang="en-GB" altLang="it-IT" sz="1000" b="0" dirty="0" smtClean="0">
                <a:solidFill>
                  <a:srgbClr val="000000"/>
                </a:solidFill>
                <a:latin typeface="Arial" panose="020B0604020202020204" pitchFamily="34" charset="0"/>
                <a:ea typeface="Arial Unicode MS" panose="020B0604020202020204" pitchFamily="34" charset="-128"/>
                <a:cs typeface="Times New Roman" panose="02020603050405020304" pitchFamily="18" charset="0"/>
              </a:rPr>
              <a:t>For the first time the gardener is relieved  </a:t>
            </a:r>
            <a:r>
              <a:rPr lang="en-GB" altLang="it-IT" sz="1000" b="0" dirty="0">
                <a:solidFill>
                  <a:srgbClr val="000000"/>
                </a:solidFill>
                <a:latin typeface="Arial" panose="020B0604020202020204" pitchFamily="34" charset="0"/>
                <a:ea typeface="Arial Unicode MS" panose="020B0604020202020204" pitchFamily="34" charset="-128"/>
                <a:cs typeface="Times New Roman" panose="02020603050405020304" pitchFamily="18" charset="0"/>
              </a:rPr>
              <a:t>from  determining  the </a:t>
            </a:r>
            <a:r>
              <a:rPr lang="en-GB" altLang="it-IT" sz="1000" b="0" dirty="0" smtClean="0">
                <a:solidFill>
                  <a:srgbClr val="000000"/>
                </a:solidFill>
                <a:latin typeface="Arial" panose="020B0604020202020204" pitchFamily="34" charset="0"/>
                <a:ea typeface="Arial Unicode MS" panose="020B0604020202020204" pitchFamily="34" charset="-128"/>
                <a:cs typeface="Times New Roman" panose="02020603050405020304" pitchFamily="18" charset="0"/>
              </a:rPr>
              <a:t>time  </a:t>
            </a:r>
            <a:r>
              <a:rPr lang="en-GB" altLang="it-IT" sz="1000" b="0" dirty="0">
                <a:solidFill>
                  <a:srgbClr val="000000"/>
                </a:solidFill>
                <a:latin typeface="Arial" panose="020B0604020202020204" pitchFamily="34" charset="0"/>
                <a:ea typeface="Arial Unicode MS" panose="020B0604020202020204" pitchFamily="34" charset="-128"/>
                <a:cs typeface="Times New Roman" panose="02020603050405020304" pitchFamily="18" charset="0"/>
              </a:rPr>
              <a:t>of  </a:t>
            </a:r>
            <a:r>
              <a:rPr lang="en-GB" altLang="it-IT" sz="1000" b="0" dirty="0" smtClean="0">
                <a:solidFill>
                  <a:srgbClr val="000000"/>
                </a:solidFill>
                <a:latin typeface="Arial" panose="020B0604020202020204" pitchFamily="34" charset="0"/>
                <a:ea typeface="Arial Unicode MS" panose="020B0604020202020204" pitchFamily="34" charset="-128"/>
                <a:cs typeface="Times New Roman" panose="02020603050405020304" pitchFamily="18" charset="0"/>
              </a:rPr>
              <a:t>irrigation</a:t>
            </a:r>
            <a:r>
              <a:rPr lang="en-US" altLang="it-IT" sz="1000" b="0" dirty="0" smtClean="0">
                <a:solidFill>
                  <a:srgbClr val="000000"/>
                </a:solidFill>
                <a:latin typeface="Arial" panose="020B0604020202020204" pitchFamily="34" charset="0"/>
                <a:ea typeface="Arial Unicode MS" panose="020B0604020202020204" pitchFamily="34" charset="-128"/>
                <a:cs typeface="Times New Roman" panose="02020603050405020304" pitchFamily="18" charset="0"/>
              </a:rPr>
              <a:t>.</a:t>
            </a:r>
            <a:r>
              <a:rPr lang="en-GB" altLang="it-IT" sz="1000" b="0" dirty="0" smtClean="0">
                <a:solidFill>
                  <a:srgbClr val="000000"/>
                </a:solidFill>
                <a:latin typeface="Arial" panose="020B0604020202020204" pitchFamily="34" charset="0"/>
                <a:ea typeface="Arial Unicode MS" panose="020B0604020202020204" pitchFamily="34" charset="-128"/>
                <a:cs typeface="Times New Roman" panose="02020603050405020304" pitchFamily="18" charset="0"/>
              </a:rPr>
              <a:t> Moreover, </a:t>
            </a:r>
            <a:r>
              <a:rPr lang="en-GB" altLang="it-IT" sz="1000" b="0" dirty="0">
                <a:solidFill>
                  <a:srgbClr val="000000"/>
                </a:solidFill>
                <a:latin typeface="Arial" panose="020B0604020202020204" pitchFamily="34" charset="0"/>
                <a:ea typeface="Arial Unicode MS" panose="020B0604020202020204" pitchFamily="34" charset="-128"/>
                <a:cs typeface="Times New Roman" panose="02020603050405020304" pitchFamily="18" charset="0"/>
              </a:rPr>
              <a:t>t</a:t>
            </a:r>
            <a:r>
              <a:rPr lang="en-GB" altLang="it-IT" sz="1000" b="0" dirty="0" smtClean="0">
                <a:solidFill>
                  <a:srgbClr val="000000"/>
                </a:solidFill>
                <a:latin typeface="Arial" panose="020B0604020202020204" pitchFamily="34" charset="0"/>
                <a:ea typeface="Arial Unicode MS" panose="020B0604020202020204" pitchFamily="34" charset="-128"/>
                <a:cs typeface="Times New Roman" panose="02020603050405020304" pitchFamily="18" charset="0"/>
              </a:rPr>
              <a:t>he  </a:t>
            </a:r>
            <a:r>
              <a:rPr lang="en-GB" altLang="it-IT" sz="1000" b="0" dirty="0">
                <a:solidFill>
                  <a:srgbClr val="000000"/>
                </a:solidFill>
                <a:latin typeface="Arial" panose="020B0604020202020204" pitchFamily="34" charset="0"/>
                <a:ea typeface="Arial Unicode MS" panose="020B0604020202020204" pitchFamily="34" charset="-128"/>
                <a:cs typeface="Times New Roman" panose="02020603050405020304" pitchFamily="18" charset="0"/>
              </a:rPr>
              <a:t>system </a:t>
            </a:r>
            <a:r>
              <a:rPr lang="en-GB" altLang="it-IT" sz="1000" b="0" dirty="0" smtClean="0">
                <a:solidFill>
                  <a:srgbClr val="000000"/>
                </a:solidFill>
                <a:latin typeface="Arial" panose="020B0604020202020204" pitchFamily="34" charset="0"/>
                <a:ea typeface="Arial Unicode MS" panose="020B0604020202020204" pitchFamily="34" charset="-128"/>
                <a:cs typeface="Times New Roman" panose="02020603050405020304" pitchFamily="18" charset="0"/>
              </a:rPr>
              <a:t>designed   </a:t>
            </a:r>
            <a:r>
              <a:rPr lang="en-GB" altLang="it-IT" sz="1000" b="0" dirty="0">
                <a:solidFill>
                  <a:srgbClr val="000000"/>
                </a:solidFill>
                <a:latin typeface="Arial" panose="020B0604020202020204" pitchFamily="34" charset="0"/>
                <a:ea typeface="Arial Unicode MS" panose="020B0604020202020204" pitchFamily="34" charset="-128"/>
                <a:cs typeface="Times New Roman" panose="02020603050405020304" pitchFamily="18" charset="0"/>
              </a:rPr>
              <a:t>does   not   require </a:t>
            </a:r>
            <a:r>
              <a:rPr lang="en-GB" altLang="it-IT" sz="1000" b="0" dirty="0" smtClean="0">
                <a:solidFill>
                  <a:srgbClr val="000000"/>
                </a:solidFill>
                <a:latin typeface="Arial" panose="020B0604020202020204" pitchFamily="34" charset="0"/>
                <a:ea typeface="Arial Unicode MS" panose="020B0604020202020204" pitchFamily="34" charset="-128"/>
                <a:cs typeface="Times New Roman" panose="02020603050405020304" pitchFamily="18" charset="0"/>
              </a:rPr>
              <a:t>timers as it </a:t>
            </a:r>
            <a:r>
              <a:rPr lang="en-GB" altLang="it-IT" sz="1000" b="0" dirty="0">
                <a:solidFill>
                  <a:srgbClr val="000000"/>
                </a:solidFill>
                <a:latin typeface="Arial" panose="020B0604020202020204" pitchFamily="34" charset="0"/>
                <a:ea typeface="Arial Unicode MS" panose="020B0604020202020204" pitchFamily="34" charset="-128"/>
                <a:cs typeface="Times New Roman" panose="02020603050405020304" pitchFamily="18" charset="0"/>
              </a:rPr>
              <a:t>is  a  direct  sensor  of  the </a:t>
            </a:r>
            <a:r>
              <a:rPr lang="en-GB" altLang="it-IT" sz="1000" b="0" dirty="0" smtClean="0">
                <a:solidFill>
                  <a:srgbClr val="000000"/>
                </a:solidFill>
                <a:latin typeface="Arial" panose="020B0604020202020204" pitchFamily="34" charset="0"/>
                <a:ea typeface="Arial Unicode MS" panose="020B0604020202020204" pitchFamily="34" charset="-128"/>
                <a:cs typeface="Times New Roman" panose="02020603050405020304" pitchFamily="18" charset="0"/>
              </a:rPr>
              <a:t>thermo-hygrometric   </a:t>
            </a:r>
            <a:r>
              <a:rPr lang="en-GB" altLang="it-IT" sz="1000" b="0" dirty="0">
                <a:solidFill>
                  <a:srgbClr val="000000"/>
                </a:solidFill>
                <a:latin typeface="Arial" panose="020B0604020202020204" pitchFamily="34" charset="0"/>
                <a:ea typeface="Arial Unicode MS" panose="020B0604020202020204" pitchFamily="34" charset="-128"/>
                <a:cs typeface="Times New Roman" panose="02020603050405020304" pitchFamily="18" charset="0"/>
              </a:rPr>
              <a:t>conditions </a:t>
            </a:r>
            <a:endParaRPr lang="it-IT" altLang="it-IT" sz="1000" b="0" dirty="0">
              <a:solidFill>
                <a:srgbClr val="000000"/>
              </a:solidFill>
              <a:latin typeface="Arial" panose="020B0604020202020204" pitchFamily="34" charset="0"/>
              <a:ea typeface="Arial Unicode MS" panose="020B0604020202020204" pitchFamily="34" charset="-128"/>
              <a:cs typeface="Times New Roman" panose="02020603050405020304" pitchFamily="18" charset="0"/>
            </a:endParaRPr>
          </a:p>
          <a:p>
            <a:pPr algn="just" eaLnBrk="1" hangingPunct="1">
              <a:spcBef>
                <a:spcPct val="0"/>
              </a:spcBef>
              <a:buClrTx/>
              <a:buSzTx/>
              <a:buFontTx/>
              <a:buNone/>
            </a:pPr>
            <a:r>
              <a:rPr lang="en-GB" altLang="it-IT" sz="1000" b="0" dirty="0">
                <a:solidFill>
                  <a:srgbClr val="000000"/>
                </a:solidFill>
                <a:latin typeface="Arial" panose="020B0604020202020204" pitchFamily="34" charset="0"/>
                <a:ea typeface="Arial Unicode MS" panose="020B0604020202020204" pitchFamily="34" charset="-128"/>
                <a:cs typeface="Times New Roman" panose="02020603050405020304" pitchFamily="18" charset="0"/>
              </a:rPr>
              <a:t>and  of  the  water  -  plant </a:t>
            </a:r>
            <a:endParaRPr lang="it-IT" altLang="it-IT" sz="1000" b="0" dirty="0">
              <a:solidFill>
                <a:srgbClr val="000000"/>
              </a:solidFill>
              <a:latin typeface="Arial" panose="020B0604020202020204" pitchFamily="34" charset="0"/>
              <a:ea typeface="Arial Unicode MS" panose="020B0604020202020204" pitchFamily="34" charset="-128"/>
              <a:cs typeface="Times New Roman" panose="02020603050405020304" pitchFamily="18" charset="0"/>
            </a:endParaRPr>
          </a:p>
          <a:p>
            <a:pPr algn="just" eaLnBrk="1" hangingPunct="1">
              <a:spcBef>
                <a:spcPct val="0"/>
              </a:spcBef>
              <a:buClrTx/>
              <a:buSzTx/>
              <a:buFontTx/>
              <a:buNone/>
            </a:pPr>
            <a:r>
              <a:rPr lang="en-GB" altLang="it-IT" sz="1000" b="0" dirty="0">
                <a:solidFill>
                  <a:srgbClr val="000000"/>
                </a:solidFill>
                <a:latin typeface="Arial" panose="020B0604020202020204" pitchFamily="34" charset="0"/>
                <a:ea typeface="Arial Unicode MS" panose="020B0604020202020204" pitchFamily="34" charset="-128"/>
                <a:cs typeface="Times New Roman" panose="02020603050405020304" pitchFamily="18" charset="0"/>
              </a:rPr>
              <a:t>a</a:t>
            </a:r>
            <a:r>
              <a:rPr lang="en-GB" altLang="it-IT" sz="1000" b="0" dirty="0" smtClean="0">
                <a:solidFill>
                  <a:srgbClr val="000000"/>
                </a:solidFill>
                <a:latin typeface="Arial" panose="020B0604020202020204" pitchFamily="34" charset="0"/>
                <a:ea typeface="Arial Unicode MS" panose="020B0604020202020204" pitchFamily="34" charset="-128"/>
                <a:cs typeface="Times New Roman" panose="02020603050405020304" pitchFamily="18" charset="0"/>
              </a:rPr>
              <a:t>bsorption able to water and stop watering plants into the container. </a:t>
            </a:r>
            <a:endParaRPr lang="it-IT" altLang="it-IT" sz="1000" b="0" dirty="0">
              <a:solidFill>
                <a:srgbClr val="000000"/>
              </a:solidFill>
              <a:latin typeface="Arial" panose="020B0604020202020204" pitchFamily="34" charset="0"/>
              <a:ea typeface="Arial Unicode MS" panose="020B0604020202020204" pitchFamily="34" charset="-128"/>
              <a:cs typeface="Times New Roman" panose="02020603050405020304" pitchFamily="18" charset="0"/>
            </a:endParaRPr>
          </a:p>
          <a:p>
            <a:pPr algn="just" eaLnBrk="1" hangingPunct="1">
              <a:spcBef>
                <a:spcPct val="0"/>
              </a:spcBef>
              <a:buClrTx/>
              <a:buSzTx/>
              <a:buFontTx/>
              <a:buNone/>
            </a:pPr>
            <a:endParaRPr lang="it-IT" altLang="it-IT" sz="900" b="0" dirty="0">
              <a:solidFill>
                <a:srgbClr val="000000"/>
              </a:solidFill>
              <a:latin typeface="Arial" panose="020B0604020202020204" pitchFamily="34" charset="0"/>
              <a:ea typeface="Arial Unicode MS" panose="020B0604020202020204" pitchFamily="34" charset="-128"/>
              <a:cs typeface="Times New Roman" panose="02020603050405020304" pitchFamily="18" charset="0"/>
            </a:endParaRPr>
          </a:p>
        </p:txBody>
      </p:sp>
      <p:sp>
        <p:nvSpPr>
          <p:cNvPr id="175118" name="Rectangle 14">
            <a:extLst>
              <a:ext uri="{FF2B5EF4-FFF2-40B4-BE49-F238E27FC236}">
                <a16:creationId xmlns:a16="http://schemas.microsoft.com/office/drawing/2014/main" id="{383F4E80-3C1D-43E1-899A-2EA6A6095D17}"/>
              </a:ext>
            </a:extLst>
          </p:cNvPr>
          <p:cNvSpPr>
            <a:spLocks noChangeArrowheads="1"/>
          </p:cNvSpPr>
          <p:nvPr/>
        </p:nvSpPr>
        <p:spPr bwMode="auto">
          <a:xfrm>
            <a:off x="2070100" y="1619250"/>
            <a:ext cx="2303463"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527" tIns="21763" rIns="43527" bIns="21763" anchor="ctr"/>
          <a:lstStyle>
            <a:lvl1pPr defTabSz="436563">
              <a:spcBef>
                <a:spcPct val="20000"/>
              </a:spcBef>
              <a:buClr>
                <a:schemeClr val="hlink"/>
              </a:buClr>
              <a:buSzPct val="60000"/>
              <a:buFont typeface="Wingdings" panose="05000000000000000000" pitchFamily="2" charset="2"/>
              <a:buChar char="n"/>
              <a:defRPr sz="1500">
                <a:solidFill>
                  <a:schemeClr val="tx1"/>
                </a:solidFill>
                <a:latin typeface="Times New Roman" panose="02020603050405020304" pitchFamily="18" charset="0"/>
              </a:defRPr>
            </a:lvl1pPr>
            <a:lvl2pPr marL="354013" indent="-136525" defTabSz="436563">
              <a:spcBef>
                <a:spcPct val="20000"/>
              </a:spcBef>
              <a:buClr>
                <a:schemeClr val="tx2"/>
              </a:buClr>
              <a:buSzPct val="60000"/>
              <a:buFont typeface="Wingdings" panose="05000000000000000000" pitchFamily="2" charset="2"/>
              <a:buChar char="n"/>
              <a:defRPr sz="1300">
                <a:solidFill>
                  <a:schemeClr val="tx1"/>
                </a:solidFill>
                <a:latin typeface="Times New Roman" panose="02020603050405020304" pitchFamily="18" charset="0"/>
              </a:defRPr>
            </a:lvl2pPr>
            <a:lvl3pPr marL="544513" indent="-107950" defTabSz="436563">
              <a:spcBef>
                <a:spcPct val="20000"/>
              </a:spcBef>
              <a:buClr>
                <a:schemeClr val="folHlink"/>
              </a:buClr>
              <a:buSzPct val="60000"/>
              <a:buFont typeface="Wingdings" panose="05000000000000000000" pitchFamily="2" charset="2"/>
              <a:buChar char="n"/>
              <a:defRPr sz="1100">
                <a:solidFill>
                  <a:schemeClr val="tx1"/>
                </a:solidFill>
                <a:latin typeface="Times New Roman" panose="02020603050405020304" pitchFamily="18" charset="0"/>
              </a:defRPr>
            </a:lvl3pPr>
            <a:lvl4pPr marL="760413" indent="-107950" defTabSz="436563">
              <a:spcBef>
                <a:spcPct val="20000"/>
              </a:spcBef>
              <a:buClr>
                <a:schemeClr val="tx1"/>
              </a:buClr>
              <a:buSzPct val="60000"/>
              <a:buFont typeface="Wingdings" panose="05000000000000000000" pitchFamily="2" charset="2"/>
              <a:buChar char="n"/>
              <a:defRPr sz="1000">
                <a:solidFill>
                  <a:schemeClr val="tx1"/>
                </a:solidFill>
                <a:latin typeface="Times New Roman" panose="02020603050405020304" pitchFamily="18" charset="0"/>
              </a:defRPr>
            </a:lvl4pPr>
            <a:lvl5pPr marL="979488" indent="-109538" defTabSz="436563">
              <a:spcBef>
                <a:spcPct val="20000"/>
              </a:spcBef>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5pPr>
            <a:lvl6pPr marL="1436688" indent="-109538"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6pPr>
            <a:lvl7pPr marL="1893888" indent="-109538"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7pPr>
            <a:lvl8pPr marL="2351088" indent="-109538"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8pPr>
            <a:lvl9pPr marL="2808288" indent="-109538"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9pPr>
          </a:lstStyle>
          <a:p>
            <a:pPr algn="just" eaLnBrk="1" hangingPunct="1">
              <a:spcBef>
                <a:spcPct val="0"/>
              </a:spcBef>
              <a:buClrTx/>
              <a:buSzTx/>
              <a:buFontTx/>
              <a:buNone/>
            </a:pPr>
            <a:r>
              <a:rPr lang="en-GB" altLang="it-IT" sz="1000" b="0" dirty="0">
                <a:solidFill>
                  <a:srgbClr val="000000"/>
                </a:solidFill>
                <a:latin typeface="Arial" panose="020B0604020202020204" pitchFamily="34" charset="0"/>
                <a:cs typeface="Times New Roman" panose="02020603050405020304" pitchFamily="18" charset="0"/>
              </a:rPr>
              <a:t>The  innovation  made  in  the </a:t>
            </a:r>
            <a:endParaRPr lang="it-IT" altLang="it-IT" sz="1000" b="0" dirty="0">
              <a:solidFill>
                <a:srgbClr val="000000"/>
              </a:solidFill>
              <a:latin typeface="Arial" panose="020B0604020202020204" pitchFamily="34" charset="0"/>
              <a:cs typeface="Times New Roman" panose="02020603050405020304" pitchFamily="18" charset="0"/>
            </a:endParaRPr>
          </a:p>
          <a:p>
            <a:pPr algn="just" eaLnBrk="1" hangingPunct="1">
              <a:spcBef>
                <a:spcPct val="0"/>
              </a:spcBef>
              <a:buClrTx/>
              <a:buSzTx/>
              <a:buFontTx/>
              <a:buNone/>
            </a:pPr>
            <a:r>
              <a:rPr lang="en-GB" altLang="it-IT" sz="1000" b="0" dirty="0">
                <a:solidFill>
                  <a:srgbClr val="000000"/>
                </a:solidFill>
                <a:latin typeface="Arial" panose="020B0604020202020204" pitchFamily="34" charset="0"/>
                <a:cs typeface="Times New Roman" panose="02020603050405020304" pitchFamily="18" charset="0"/>
              </a:rPr>
              <a:t>patent  for  industrial  invention </a:t>
            </a:r>
            <a:endParaRPr lang="it-IT" altLang="it-IT" sz="1000" b="0" dirty="0">
              <a:solidFill>
                <a:srgbClr val="000000"/>
              </a:solidFill>
              <a:latin typeface="Arial" panose="020B0604020202020204" pitchFamily="34" charset="0"/>
              <a:cs typeface="Times New Roman" panose="02020603050405020304" pitchFamily="18" charset="0"/>
            </a:endParaRPr>
          </a:p>
          <a:p>
            <a:pPr algn="just" eaLnBrk="1" hangingPunct="1">
              <a:spcBef>
                <a:spcPct val="0"/>
              </a:spcBef>
              <a:buClrTx/>
              <a:buSzTx/>
              <a:buFontTx/>
              <a:buNone/>
            </a:pPr>
            <a:r>
              <a:rPr lang="en-GB" altLang="it-IT" sz="1000" b="0" dirty="0">
                <a:solidFill>
                  <a:srgbClr val="000000"/>
                </a:solidFill>
                <a:latin typeface="Arial" panose="020B0604020202020204" pitchFamily="34" charset="0"/>
                <a:cs typeface="Times New Roman" panose="02020603050405020304" pitchFamily="18" charset="0"/>
              </a:rPr>
              <a:t>consists   in   equipping   the </a:t>
            </a:r>
            <a:endParaRPr lang="it-IT" altLang="it-IT" sz="1000" b="0" dirty="0">
              <a:solidFill>
                <a:srgbClr val="000000"/>
              </a:solidFill>
              <a:latin typeface="Arial" panose="020B0604020202020204" pitchFamily="34" charset="0"/>
              <a:cs typeface="Times New Roman" panose="02020603050405020304" pitchFamily="18" charset="0"/>
            </a:endParaRPr>
          </a:p>
          <a:p>
            <a:pPr algn="just" eaLnBrk="1" hangingPunct="1">
              <a:spcBef>
                <a:spcPct val="0"/>
              </a:spcBef>
              <a:buClrTx/>
              <a:buSzTx/>
              <a:buFontTx/>
              <a:buNone/>
            </a:pPr>
            <a:r>
              <a:rPr lang="en-GB" altLang="it-IT" sz="1000" b="0" dirty="0">
                <a:solidFill>
                  <a:srgbClr val="000000"/>
                </a:solidFill>
                <a:latin typeface="Arial" panose="020B0604020202020204" pitchFamily="34" charset="0"/>
                <a:cs typeface="Times New Roman" panose="02020603050405020304" pitchFamily="18" charset="0"/>
              </a:rPr>
              <a:t>bottom   structure   of   the </a:t>
            </a:r>
            <a:endParaRPr lang="it-IT" altLang="it-IT" sz="1000" b="0" dirty="0">
              <a:solidFill>
                <a:srgbClr val="000000"/>
              </a:solidFill>
              <a:latin typeface="Arial" panose="020B0604020202020204" pitchFamily="34" charset="0"/>
              <a:cs typeface="Times New Roman" panose="02020603050405020304" pitchFamily="18" charset="0"/>
            </a:endParaRPr>
          </a:p>
          <a:p>
            <a:pPr algn="just" eaLnBrk="1" hangingPunct="1">
              <a:spcBef>
                <a:spcPct val="0"/>
              </a:spcBef>
              <a:buClrTx/>
              <a:buSzTx/>
              <a:buFontTx/>
              <a:buNone/>
            </a:pPr>
            <a:r>
              <a:rPr lang="en-GB" altLang="it-IT" sz="1000" b="0" dirty="0">
                <a:solidFill>
                  <a:srgbClr val="000000"/>
                </a:solidFill>
                <a:latin typeface="Arial" panose="020B0604020202020204" pitchFamily="34" charset="0"/>
                <a:cs typeface="Times New Roman" panose="02020603050405020304" pitchFamily="18" charset="0"/>
              </a:rPr>
              <a:t>container  with  a  reed  device </a:t>
            </a:r>
            <a:endParaRPr lang="it-IT" altLang="it-IT" sz="1000" b="0" dirty="0">
              <a:solidFill>
                <a:srgbClr val="000000"/>
              </a:solidFill>
              <a:latin typeface="Arial" panose="020B0604020202020204" pitchFamily="34" charset="0"/>
              <a:cs typeface="Times New Roman" panose="02020603050405020304" pitchFamily="18" charset="0"/>
            </a:endParaRPr>
          </a:p>
          <a:p>
            <a:pPr algn="just" eaLnBrk="1" hangingPunct="1">
              <a:spcBef>
                <a:spcPct val="0"/>
              </a:spcBef>
              <a:buClrTx/>
              <a:buSzTx/>
              <a:buFontTx/>
              <a:buNone/>
            </a:pPr>
            <a:r>
              <a:rPr lang="en-GB" altLang="it-IT" sz="1000" b="0" dirty="0">
                <a:solidFill>
                  <a:srgbClr val="000000"/>
                </a:solidFill>
                <a:latin typeface="Arial" panose="020B0604020202020204" pitchFamily="34" charset="0"/>
                <a:cs typeface="Times New Roman" panose="02020603050405020304" pitchFamily="18" charset="0"/>
              </a:rPr>
              <a:t>that  acts  as  a  switch  of  the </a:t>
            </a:r>
            <a:endParaRPr lang="it-IT" altLang="it-IT" sz="1000" b="0" dirty="0">
              <a:solidFill>
                <a:srgbClr val="000000"/>
              </a:solidFill>
              <a:latin typeface="Arial" panose="020B0604020202020204" pitchFamily="34" charset="0"/>
              <a:cs typeface="Times New Roman" panose="02020603050405020304" pitchFamily="18" charset="0"/>
            </a:endParaRPr>
          </a:p>
          <a:p>
            <a:pPr algn="just" eaLnBrk="1" hangingPunct="1">
              <a:spcBef>
                <a:spcPct val="0"/>
              </a:spcBef>
              <a:buClrTx/>
              <a:buSzTx/>
              <a:buFontTx/>
              <a:buNone/>
            </a:pPr>
            <a:r>
              <a:rPr lang="en-GB" altLang="it-IT" sz="1000" b="0" dirty="0">
                <a:solidFill>
                  <a:srgbClr val="000000"/>
                </a:solidFill>
                <a:latin typeface="Arial" panose="020B0604020202020204" pitchFamily="34" charset="0"/>
                <a:cs typeface="Times New Roman" panose="02020603050405020304" pitchFamily="18" charset="0"/>
              </a:rPr>
              <a:t>irrigation system with magnetic </a:t>
            </a:r>
            <a:endParaRPr lang="it-IT" altLang="it-IT" sz="1000" b="0" dirty="0">
              <a:solidFill>
                <a:srgbClr val="000000"/>
              </a:solidFill>
              <a:latin typeface="Arial" panose="020B0604020202020204" pitchFamily="34" charset="0"/>
              <a:cs typeface="Times New Roman" panose="02020603050405020304" pitchFamily="18" charset="0"/>
            </a:endParaRPr>
          </a:p>
          <a:p>
            <a:pPr algn="just" eaLnBrk="1" hangingPunct="1">
              <a:spcBef>
                <a:spcPct val="0"/>
              </a:spcBef>
              <a:buClrTx/>
              <a:buSzTx/>
              <a:buFontTx/>
              <a:buNone/>
            </a:pPr>
            <a:r>
              <a:rPr lang="it-IT" altLang="it-IT" sz="1000" b="0" dirty="0" err="1">
                <a:solidFill>
                  <a:srgbClr val="000000"/>
                </a:solidFill>
                <a:latin typeface="Arial" panose="020B0604020202020204" pitchFamily="34" charset="0"/>
                <a:cs typeface="Times New Roman" panose="02020603050405020304" pitchFamily="18" charset="0"/>
              </a:rPr>
              <a:t>calibration</a:t>
            </a:r>
            <a:r>
              <a:rPr lang="it-IT" altLang="it-IT" sz="1000" b="0" dirty="0">
                <a:solidFill>
                  <a:srgbClr val="000000"/>
                </a:solidFill>
                <a:latin typeface="Arial" panose="020B0604020202020204" pitchFamily="34" charset="0"/>
                <a:cs typeface="Times New Roman" panose="02020603050405020304" pitchFamily="18" charset="0"/>
              </a:rPr>
              <a:t> float.</a:t>
            </a:r>
          </a:p>
          <a:p>
            <a:pPr algn="just" eaLnBrk="1" hangingPunct="1">
              <a:spcBef>
                <a:spcPct val="0"/>
              </a:spcBef>
              <a:buClrTx/>
              <a:buSzTx/>
              <a:buFontTx/>
              <a:buNone/>
            </a:pPr>
            <a:endParaRPr lang="it-IT" altLang="it-IT" sz="1000" b="0" dirty="0">
              <a:solidFill>
                <a:srgbClr val="000000"/>
              </a:solidFill>
              <a:latin typeface="Arial" panose="020B0604020202020204" pitchFamily="34" charset="0"/>
              <a:cs typeface="Arial" panose="020B0604020202020204" pitchFamily="34" charset="0"/>
            </a:endParaRPr>
          </a:p>
        </p:txBody>
      </p:sp>
      <p:pic>
        <p:nvPicPr>
          <p:cNvPr id="16388" name="Immagine 1">
            <a:extLst>
              <a:ext uri="{FF2B5EF4-FFF2-40B4-BE49-F238E27FC236}">
                <a16:creationId xmlns:a16="http://schemas.microsoft.com/office/drawing/2014/main" id="{EDF5DE50-5231-412E-AE4F-096C7E427507}"/>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69875" y="371475"/>
            <a:ext cx="167957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2">
            <a:extLst>
              <a:ext uri="{FF2B5EF4-FFF2-40B4-BE49-F238E27FC236}">
                <a16:creationId xmlns:a16="http://schemas.microsoft.com/office/drawing/2014/main" id="{28FCBF02-47F4-4664-A371-8769CC1C03C1}"/>
              </a:ext>
            </a:extLst>
          </p:cNvPr>
          <p:cNvSpPr>
            <a:spLocks noChangeShapeType="1"/>
          </p:cNvSpPr>
          <p:nvPr/>
        </p:nvSpPr>
        <p:spPr bwMode="auto">
          <a:xfrm flipH="1" flipV="1">
            <a:off x="1108075" y="1619250"/>
            <a:ext cx="962025" cy="70485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ustDataLst>
      <p:tags r:id="rId1"/>
    </p:custDataLst>
  </p:cSld>
  <p:clrMapOvr>
    <a:masterClrMapping/>
  </p:clrMapOvr>
  <p:transition advClick="0" advTm="11922">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26987"/>
                                  </p:iterate>
                                  <p:childTnLst>
                                    <p:set>
                                      <p:cBhvr>
                                        <p:cTn id="6" dur="1" fill="hold">
                                          <p:stCondLst>
                                            <p:cond delay="0"/>
                                          </p:stCondLst>
                                        </p:cTn>
                                        <p:tgtEl>
                                          <p:spTgt spid="175117"/>
                                        </p:tgtEl>
                                        <p:attrNameLst>
                                          <p:attrName>style.visibility</p:attrName>
                                        </p:attrNameLst>
                                      </p:cBhvr>
                                      <p:to>
                                        <p:strVal val="visible"/>
                                      </p:to>
                                    </p:set>
                                    <p:anim calcmode="discrete" valueType="clr">
                                      <p:cBhvr override="childStyle">
                                        <p:cTn id="7" dur="40"/>
                                        <p:tgtEl>
                                          <p:spTgt spid="175117"/>
                                        </p:tgtEl>
                                        <p:attrNameLst>
                                          <p:attrName>style.color</p:attrName>
                                        </p:attrNameLst>
                                      </p:cBhvr>
                                      <p:tavLst>
                                        <p:tav tm="0">
                                          <p:val>
                                            <p:clrVal>
                                              <a:schemeClr val="accent2"/>
                                            </p:clrVal>
                                          </p:val>
                                        </p:tav>
                                        <p:tav tm="50000">
                                          <p:val>
                                            <p:clrVal>
                                              <a:schemeClr val="hlink"/>
                                            </p:clrVal>
                                          </p:val>
                                        </p:tav>
                                      </p:tavLst>
                                    </p:anim>
                                    <p:anim calcmode="discrete" valueType="clr">
                                      <p:cBhvr>
                                        <p:cTn id="8" dur="40"/>
                                        <p:tgtEl>
                                          <p:spTgt spid="175117"/>
                                        </p:tgtEl>
                                        <p:attrNameLst>
                                          <p:attrName>fillcolor</p:attrName>
                                        </p:attrNameLst>
                                      </p:cBhvr>
                                      <p:tavLst>
                                        <p:tav tm="0">
                                          <p:val>
                                            <p:clrVal>
                                              <a:schemeClr val="accent2"/>
                                            </p:clrVal>
                                          </p:val>
                                        </p:tav>
                                        <p:tav tm="50000">
                                          <p:val>
                                            <p:clrVal>
                                              <a:schemeClr val="hlink"/>
                                            </p:clrVal>
                                          </p:val>
                                        </p:tav>
                                      </p:tavLst>
                                    </p:anim>
                                    <p:set>
                                      <p:cBhvr>
                                        <p:cTn id="9" dur="40"/>
                                        <p:tgtEl>
                                          <p:spTgt spid="175117"/>
                                        </p:tgtEl>
                                        <p:attrNameLst>
                                          <p:attrName>fill.type</p:attrName>
                                        </p:attrNameLst>
                                      </p:cBhvr>
                                      <p:to>
                                        <p:strVal val="solid"/>
                                      </p:to>
                                    </p:set>
                                  </p:childTnLst>
                                </p:cTn>
                              </p:par>
                            </p:childTnLst>
                          </p:cTn>
                        </p:par>
                        <p:par>
                          <p:cTn id="10" fill="hold" nodeType="afterGroup">
                            <p:stCondLst>
                              <p:cond delay="2696"/>
                            </p:stCondLst>
                            <p:childTnLst>
                              <p:par>
                                <p:cTn id="11" presetID="27" presetClass="entr" presetSubtype="0" fill="hold" grpId="0" nodeType="afterEffect">
                                  <p:stCondLst>
                                    <p:cond delay="0"/>
                                  </p:stCondLst>
                                  <p:iterate type="lt">
                                    <p:tmPct val="30818"/>
                                  </p:iterate>
                                  <p:childTnLst>
                                    <p:set>
                                      <p:cBhvr>
                                        <p:cTn id="12" dur="1" fill="hold">
                                          <p:stCondLst>
                                            <p:cond delay="0"/>
                                          </p:stCondLst>
                                        </p:cTn>
                                        <p:tgtEl>
                                          <p:spTgt spid="175118"/>
                                        </p:tgtEl>
                                        <p:attrNameLst>
                                          <p:attrName>style.visibility</p:attrName>
                                        </p:attrNameLst>
                                      </p:cBhvr>
                                      <p:to>
                                        <p:strVal val="visible"/>
                                      </p:to>
                                    </p:set>
                                    <p:anim calcmode="discrete" valueType="clr">
                                      <p:cBhvr override="childStyle">
                                        <p:cTn id="13" dur="40"/>
                                        <p:tgtEl>
                                          <p:spTgt spid="175118"/>
                                        </p:tgtEl>
                                        <p:attrNameLst>
                                          <p:attrName>style.color</p:attrName>
                                        </p:attrNameLst>
                                      </p:cBhvr>
                                      <p:tavLst>
                                        <p:tav tm="0">
                                          <p:val>
                                            <p:clrVal>
                                              <a:schemeClr val="accent2"/>
                                            </p:clrVal>
                                          </p:val>
                                        </p:tav>
                                        <p:tav tm="50000">
                                          <p:val>
                                            <p:clrVal>
                                              <a:schemeClr val="hlink"/>
                                            </p:clrVal>
                                          </p:val>
                                        </p:tav>
                                      </p:tavLst>
                                    </p:anim>
                                    <p:anim calcmode="discrete" valueType="clr">
                                      <p:cBhvr>
                                        <p:cTn id="14" dur="40"/>
                                        <p:tgtEl>
                                          <p:spTgt spid="175118"/>
                                        </p:tgtEl>
                                        <p:attrNameLst>
                                          <p:attrName>fillcolor</p:attrName>
                                        </p:attrNameLst>
                                      </p:cBhvr>
                                      <p:tavLst>
                                        <p:tav tm="0">
                                          <p:val>
                                            <p:clrVal>
                                              <a:schemeClr val="accent2"/>
                                            </p:clrVal>
                                          </p:val>
                                        </p:tav>
                                        <p:tav tm="50000">
                                          <p:val>
                                            <p:clrVal>
                                              <a:schemeClr val="hlink"/>
                                            </p:clrVal>
                                          </p:val>
                                        </p:tav>
                                      </p:tavLst>
                                    </p:anim>
                                    <p:set>
                                      <p:cBhvr>
                                        <p:cTn id="15" dur="40"/>
                                        <p:tgtEl>
                                          <p:spTgt spid="175118"/>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55"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strVal val="#ppt_w*0.70"/>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animEffect transition="in" filter="fade">
                                      <p:cBhvr>
                                        <p:cTn id="22" dur="10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xit" presetSubtype="16" fill="hold" nodeType="clickEffect">
                                  <p:stCondLst>
                                    <p:cond delay="2000"/>
                                  </p:stCondLst>
                                  <p:childTnLst>
                                    <p:animEffect transition="out" filter="diamond(in)">
                                      <p:cBhvr>
                                        <p:cTn id="26" dur="2000"/>
                                        <p:tgtEl>
                                          <p:spTgt spid="6"/>
                                        </p:tgtEl>
                                      </p:cBhvr>
                                    </p:animEffect>
                                    <p:set>
                                      <p:cBhvr>
                                        <p:cTn id="2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7" grpId="0"/>
      <p:bldP spid="17511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Immagine 1" descr="_DSC0168.JPG">
            <a:extLst>
              <a:ext uri="{FF2B5EF4-FFF2-40B4-BE49-F238E27FC236}">
                <a16:creationId xmlns:a16="http://schemas.microsoft.com/office/drawing/2014/main" id="{2B88C9BB-07BA-4F8E-A571-49FED6989B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25" y="276225"/>
            <a:ext cx="4173538"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1000">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3963" name="Rectangle 11">
            <a:extLst>
              <a:ext uri="{FF2B5EF4-FFF2-40B4-BE49-F238E27FC236}">
                <a16:creationId xmlns:a16="http://schemas.microsoft.com/office/drawing/2014/main" id="{94598EEA-F40E-48D3-A1B1-CD7A928127AF}"/>
              </a:ext>
            </a:extLst>
          </p:cNvPr>
          <p:cNvSpPr>
            <a:spLocks noChangeArrowheads="1"/>
          </p:cNvSpPr>
          <p:nvPr/>
        </p:nvSpPr>
        <p:spPr bwMode="auto">
          <a:xfrm>
            <a:off x="269875" y="390525"/>
            <a:ext cx="11176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527" tIns="21763" rIns="43527" bIns="21763" anchor="ctr"/>
          <a:lstStyle>
            <a:lvl1pPr defTabSz="436563">
              <a:defRPr b="1">
                <a:solidFill>
                  <a:schemeClr val="tx1"/>
                </a:solidFill>
                <a:latin typeface="Arial" panose="020B0604020202020204" pitchFamily="34" charset="0"/>
              </a:defRPr>
            </a:lvl1pPr>
            <a:lvl2pPr marL="354013" indent="-136525" defTabSz="436563">
              <a:defRPr b="1">
                <a:solidFill>
                  <a:schemeClr val="tx1"/>
                </a:solidFill>
                <a:latin typeface="Arial" panose="020B0604020202020204" pitchFamily="34" charset="0"/>
              </a:defRPr>
            </a:lvl2pPr>
            <a:lvl3pPr marL="544513" indent="-107950" defTabSz="436563">
              <a:defRPr b="1">
                <a:solidFill>
                  <a:schemeClr val="tx1"/>
                </a:solidFill>
                <a:latin typeface="Arial" panose="020B0604020202020204" pitchFamily="34" charset="0"/>
              </a:defRPr>
            </a:lvl3pPr>
            <a:lvl4pPr marL="760413" indent="-107950" defTabSz="436563">
              <a:defRPr b="1">
                <a:solidFill>
                  <a:schemeClr val="tx1"/>
                </a:solidFill>
                <a:latin typeface="Arial" panose="020B0604020202020204" pitchFamily="34" charset="0"/>
              </a:defRPr>
            </a:lvl4pPr>
            <a:lvl5pPr marL="979488" indent="-109538" defTabSz="436563">
              <a:defRPr b="1">
                <a:solidFill>
                  <a:schemeClr val="tx1"/>
                </a:solidFill>
                <a:latin typeface="Arial" panose="020B0604020202020204" pitchFamily="34" charset="0"/>
              </a:defRPr>
            </a:lvl5pPr>
            <a:lvl6pPr marL="1436688" indent="-109538" defTabSz="436563" eaLnBrk="0" fontAlgn="base" hangingPunct="0">
              <a:spcBef>
                <a:spcPct val="0"/>
              </a:spcBef>
              <a:spcAft>
                <a:spcPct val="0"/>
              </a:spcAft>
              <a:defRPr b="1">
                <a:solidFill>
                  <a:schemeClr val="tx1"/>
                </a:solidFill>
                <a:latin typeface="Arial" panose="020B0604020202020204" pitchFamily="34" charset="0"/>
              </a:defRPr>
            </a:lvl6pPr>
            <a:lvl7pPr marL="1893888" indent="-109538" defTabSz="436563" eaLnBrk="0" fontAlgn="base" hangingPunct="0">
              <a:spcBef>
                <a:spcPct val="0"/>
              </a:spcBef>
              <a:spcAft>
                <a:spcPct val="0"/>
              </a:spcAft>
              <a:defRPr b="1">
                <a:solidFill>
                  <a:schemeClr val="tx1"/>
                </a:solidFill>
                <a:latin typeface="Arial" panose="020B0604020202020204" pitchFamily="34" charset="0"/>
              </a:defRPr>
            </a:lvl7pPr>
            <a:lvl8pPr marL="2351088" indent="-109538" defTabSz="436563" eaLnBrk="0" fontAlgn="base" hangingPunct="0">
              <a:spcBef>
                <a:spcPct val="0"/>
              </a:spcBef>
              <a:spcAft>
                <a:spcPct val="0"/>
              </a:spcAft>
              <a:defRPr b="1">
                <a:solidFill>
                  <a:schemeClr val="tx1"/>
                </a:solidFill>
                <a:latin typeface="Arial" panose="020B0604020202020204" pitchFamily="34" charset="0"/>
              </a:defRPr>
            </a:lvl8pPr>
            <a:lvl9pPr marL="2808288" indent="-109538" defTabSz="436563"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it-IT" altLang="it-IT" sz="1000">
              <a:solidFill>
                <a:schemeClr val="tx2"/>
              </a:solidFill>
              <a:effectLst>
                <a:outerShdw blurRad="38100" dist="38100" dir="2700000" algn="tl">
                  <a:srgbClr val="000000"/>
                </a:outerShdw>
              </a:effectLst>
              <a:latin typeface="Times New Roman" panose="02020603050405020304" pitchFamily="18" charset="0"/>
            </a:endParaRPr>
          </a:p>
        </p:txBody>
      </p:sp>
      <p:sp>
        <p:nvSpPr>
          <p:cNvPr id="5123" name="Rectangle 15">
            <a:extLst>
              <a:ext uri="{FF2B5EF4-FFF2-40B4-BE49-F238E27FC236}">
                <a16:creationId xmlns:a16="http://schemas.microsoft.com/office/drawing/2014/main" id="{995B4E21-A561-4380-8812-FE23E32A09EC}"/>
              </a:ext>
            </a:extLst>
          </p:cNvPr>
          <p:cNvSpPr>
            <a:spLocks noChangeArrowheads="1"/>
          </p:cNvSpPr>
          <p:nvPr/>
        </p:nvSpPr>
        <p:spPr bwMode="auto">
          <a:xfrm>
            <a:off x="76200" y="134938"/>
            <a:ext cx="23114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527" tIns="21763" rIns="43527" bIns="21763" anchor="ctr"/>
          <a:lstStyle>
            <a:lvl1pPr defTabSz="436563">
              <a:defRPr b="1">
                <a:solidFill>
                  <a:schemeClr val="tx1"/>
                </a:solidFill>
                <a:latin typeface="Arial" panose="020B0604020202020204" pitchFamily="34" charset="0"/>
              </a:defRPr>
            </a:lvl1pPr>
            <a:lvl2pPr marL="354013" indent="-136525" defTabSz="436563">
              <a:defRPr b="1">
                <a:solidFill>
                  <a:schemeClr val="tx1"/>
                </a:solidFill>
                <a:latin typeface="Arial" panose="020B0604020202020204" pitchFamily="34" charset="0"/>
              </a:defRPr>
            </a:lvl2pPr>
            <a:lvl3pPr marL="544513" indent="-107950" defTabSz="436563">
              <a:defRPr b="1">
                <a:solidFill>
                  <a:schemeClr val="tx1"/>
                </a:solidFill>
                <a:latin typeface="Arial" panose="020B0604020202020204" pitchFamily="34" charset="0"/>
              </a:defRPr>
            </a:lvl3pPr>
            <a:lvl4pPr marL="760413" indent="-107950" defTabSz="436563">
              <a:defRPr b="1">
                <a:solidFill>
                  <a:schemeClr val="tx1"/>
                </a:solidFill>
                <a:latin typeface="Arial" panose="020B0604020202020204" pitchFamily="34" charset="0"/>
              </a:defRPr>
            </a:lvl4pPr>
            <a:lvl5pPr marL="979488" indent="-109538" defTabSz="436563">
              <a:defRPr b="1">
                <a:solidFill>
                  <a:schemeClr val="tx1"/>
                </a:solidFill>
                <a:latin typeface="Arial" panose="020B0604020202020204" pitchFamily="34" charset="0"/>
              </a:defRPr>
            </a:lvl5pPr>
            <a:lvl6pPr marL="1436688" indent="-109538" defTabSz="436563" eaLnBrk="0" fontAlgn="base" hangingPunct="0">
              <a:spcBef>
                <a:spcPct val="0"/>
              </a:spcBef>
              <a:spcAft>
                <a:spcPct val="0"/>
              </a:spcAft>
              <a:defRPr b="1">
                <a:solidFill>
                  <a:schemeClr val="tx1"/>
                </a:solidFill>
                <a:latin typeface="Arial" panose="020B0604020202020204" pitchFamily="34" charset="0"/>
              </a:defRPr>
            </a:lvl6pPr>
            <a:lvl7pPr marL="1893888" indent="-109538" defTabSz="436563" eaLnBrk="0" fontAlgn="base" hangingPunct="0">
              <a:spcBef>
                <a:spcPct val="0"/>
              </a:spcBef>
              <a:spcAft>
                <a:spcPct val="0"/>
              </a:spcAft>
              <a:defRPr b="1">
                <a:solidFill>
                  <a:schemeClr val="tx1"/>
                </a:solidFill>
                <a:latin typeface="Arial" panose="020B0604020202020204" pitchFamily="34" charset="0"/>
              </a:defRPr>
            </a:lvl7pPr>
            <a:lvl8pPr marL="2351088" indent="-109538" defTabSz="436563" eaLnBrk="0" fontAlgn="base" hangingPunct="0">
              <a:spcBef>
                <a:spcPct val="0"/>
              </a:spcBef>
              <a:spcAft>
                <a:spcPct val="0"/>
              </a:spcAft>
              <a:defRPr b="1">
                <a:solidFill>
                  <a:schemeClr val="tx1"/>
                </a:solidFill>
                <a:latin typeface="Arial" panose="020B0604020202020204" pitchFamily="34" charset="0"/>
              </a:defRPr>
            </a:lvl8pPr>
            <a:lvl9pPr marL="2808288" indent="-109538" defTabSz="436563"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endParaRPr lang="en-GB" altLang="it-IT" sz="1000" b="0" dirty="0">
              <a:solidFill>
                <a:srgbClr val="000000"/>
              </a:solidFill>
              <a:cs typeface="Times New Roman" panose="02020603050405020304" pitchFamily="18" charset="0"/>
            </a:endParaRPr>
          </a:p>
          <a:p>
            <a:pPr algn="just" eaLnBrk="1" hangingPunct="1"/>
            <a:endParaRPr lang="it-IT" altLang="it-IT" sz="1000" b="0" dirty="0">
              <a:solidFill>
                <a:srgbClr val="000000"/>
              </a:solidFill>
              <a:cs typeface="Times New Roman" panose="02020603050405020304" pitchFamily="18" charset="0"/>
            </a:endParaRPr>
          </a:p>
          <a:p>
            <a:pPr algn="just" eaLnBrk="1" hangingPunct="1"/>
            <a:endParaRPr lang="it-IT" altLang="it-IT" sz="1000" b="0" dirty="0">
              <a:solidFill>
                <a:srgbClr val="000000"/>
              </a:solidFill>
              <a:cs typeface="Times New Roman" panose="02020603050405020304" pitchFamily="18" charset="0"/>
            </a:endParaRPr>
          </a:p>
          <a:p>
            <a:pPr algn="just" eaLnBrk="1" hangingPunct="1"/>
            <a:endParaRPr lang="en-GB" altLang="it-IT" sz="1000" b="0" dirty="0">
              <a:solidFill>
                <a:srgbClr val="000000"/>
              </a:solidFill>
              <a:cs typeface="Times New Roman" panose="02020603050405020304" pitchFamily="18" charset="0"/>
            </a:endParaRPr>
          </a:p>
          <a:p>
            <a:pPr algn="just" eaLnBrk="1" hangingPunct="1"/>
            <a:endParaRPr lang="it-IT" altLang="it-IT" sz="1000" b="0" dirty="0">
              <a:solidFill>
                <a:srgbClr val="000000"/>
              </a:solidFill>
              <a:cs typeface="Times New Roman" panose="02020603050405020304" pitchFamily="18" charset="0"/>
            </a:endParaRPr>
          </a:p>
          <a:p>
            <a:pPr algn="just" eaLnBrk="1" hangingPunct="1"/>
            <a:endParaRPr lang="it-IT" altLang="it-IT" sz="1000" b="0" dirty="0">
              <a:solidFill>
                <a:srgbClr val="000000"/>
              </a:solidFill>
              <a:cs typeface="Times New Roman" panose="02020603050405020304" pitchFamily="18" charset="0"/>
            </a:endParaRPr>
          </a:p>
          <a:p>
            <a:pPr algn="just" eaLnBrk="1" hangingPunct="1"/>
            <a:r>
              <a:rPr lang="en-GB" altLang="it-IT" sz="1000" b="0" dirty="0">
                <a:solidFill>
                  <a:srgbClr val="000000"/>
                </a:solidFill>
                <a:cs typeface="Times New Roman" panose="02020603050405020304" pitchFamily="18" charset="0"/>
              </a:rPr>
              <a:t>The   figure   represents   an </a:t>
            </a:r>
            <a:endParaRPr lang="it-IT" altLang="it-IT" sz="1000" b="0" dirty="0">
              <a:solidFill>
                <a:srgbClr val="000000"/>
              </a:solidFill>
              <a:cs typeface="Times New Roman" panose="02020603050405020304" pitchFamily="18" charset="0"/>
            </a:endParaRPr>
          </a:p>
          <a:p>
            <a:pPr algn="just" eaLnBrk="1" hangingPunct="1"/>
            <a:r>
              <a:rPr lang="en-GB" altLang="it-IT" sz="1000" b="0" dirty="0">
                <a:solidFill>
                  <a:srgbClr val="000000"/>
                </a:solidFill>
                <a:cs typeface="Times New Roman" panose="02020603050405020304" pitchFamily="18" charset="0"/>
              </a:rPr>
              <a:t>artisan  model  </a:t>
            </a:r>
            <a:r>
              <a:rPr lang="en-GB" altLang="it-IT" sz="1000" b="0" dirty="0" smtClean="0">
                <a:solidFill>
                  <a:srgbClr val="000000"/>
                </a:solidFill>
                <a:cs typeface="Times New Roman" panose="02020603050405020304" pitchFamily="18" charset="0"/>
              </a:rPr>
              <a:t>used to conduct  </a:t>
            </a:r>
            <a:r>
              <a:rPr lang="en-GB" altLang="it-IT" sz="1000" b="0" dirty="0">
                <a:solidFill>
                  <a:srgbClr val="000000"/>
                </a:solidFill>
                <a:cs typeface="Times New Roman" panose="02020603050405020304" pitchFamily="18" charset="0"/>
              </a:rPr>
              <a:t>the </a:t>
            </a:r>
            <a:endParaRPr lang="it-IT" altLang="it-IT" sz="1000" b="0" dirty="0">
              <a:solidFill>
                <a:srgbClr val="000000"/>
              </a:solidFill>
              <a:cs typeface="Times New Roman" panose="02020603050405020304" pitchFamily="18" charset="0"/>
            </a:endParaRPr>
          </a:p>
          <a:p>
            <a:pPr algn="just" eaLnBrk="1" hangingPunct="1"/>
            <a:r>
              <a:rPr lang="en-GB" altLang="it-IT" sz="1000" b="0" dirty="0" smtClean="0">
                <a:solidFill>
                  <a:srgbClr val="000000"/>
                </a:solidFill>
                <a:cs typeface="Times New Roman" panose="02020603050405020304" pitchFamily="18" charset="0"/>
              </a:rPr>
              <a:t>experimentation.</a:t>
            </a:r>
            <a:r>
              <a:rPr lang="it-IT" altLang="it-IT" sz="1000" b="0" dirty="0">
                <a:solidFill>
                  <a:srgbClr val="000000"/>
                </a:solidFill>
                <a:cs typeface="Times New Roman" panose="02020603050405020304" pitchFamily="18" charset="0"/>
              </a:rPr>
              <a:t> </a:t>
            </a:r>
            <a:r>
              <a:rPr lang="en-GB" altLang="it-IT" sz="1000" b="0" dirty="0" smtClean="0">
                <a:solidFill>
                  <a:srgbClr val="000000"/>
                </a:solidFill>
                <a:cs typeface="Times New Roman" panose="02020603050405020304" pitchFamily="18" charset="0"/>
              </a:rPr>
              <a:t>In </a:t>
            </a:r>
            <a:r>
              <a:rPr lang="en-GB" altLang="it-IT" sz="1000" b="0" dirty="0">
                <a:solidFill>
                  <a:srgbClr val="000000"/>
                </a:solidFill>
                <a:cs typeface="Times New Roman" panose="02020603050405020304" pitchFamily="18" charset="0"/>
              </a:rPr>
              <a:t>it the bottom is in expanded </a:t>
            </a:r>
            <a:endParaRPr lang="it-IT" altLang="it-IT" sz="1000" b="0" dirty="0">
              <a:solidFill>
                <a:srgbClr val="000000"/>
              </a:solidFill>
              <a:cs typeface="Times New Roman" panose="02020603050405020304" pitchFamily="18" charset="0"/>
            </a:endParaRPr>
          </a:p>
          <a:p>
            <a:pPr algn="just" eaLnBrk="1" hangingPunct="1"/>
            <a:r>
              <a:rPr lang="en-GB" altLang="it-IT" sz="1000" b="0" dirty="0">
                <a:solidFill>
                  <a:srgbClr val="000000"/>
                </a:solidFill>
                <a:cs typeface="Times New Roman" panose="02020603050405020304" pitchFamily="18" charset="0"/>
              </a:rPr>
              <a:t>polystyrene  and  follows  the </a:t>
            </a:r>
            <a:endParaRPr lang="it-IT" altLang="it-IT" sz="1000" b="0" dirty="0">
              <a:solidFill>
                <a:srgbClr val="000000"/>
              </a:solidFill>
              <a:cs typeface="Times New Roman" panose="02020603050405020304" pitchFamily="18" charset="0"/>
            </a:endParaRPr>
          </a:p>
          <a:p>
            <a:pPr algn="just" eaLnBrk="1" hangingPunct="1"/>
            <a:r>
              <a:rPr lang="en-GB" altLang="it-IT" sz="1000" b="0" dirty="0">
                <a:solidFill>
                  <a:srgbClr val="000000"/>
                </a:solidFill>
                <a:cs typeface="Times New Roman" panose="02020603050405020304" pitchFamily="18" charset="0"/>
              </a:rPr>
              <a:t>functionality   of   the   base </a:t>
            </a:r>
            <a:endParaRPr lang="it-IT" altLang="it-IT" sz="1000" b="0" dirty="0">
              <a:solidFill>
                <a:srgbClr val="000000"/>
              </a:solidFill>
              <a:cs typeface="Times New Roman" panose="02020603050405020304" pitchFamily="18" charset="0"/>
            </a:endParaRPr>
          </a:p>
          <a:p>
            <a:pPr algn="just" eaLnBrk="1" hangingPunct="1"/>
            <a:r>
              <a:rPr lang="en-GB" altLang="it-IT" sz="1000" b="0" dirty="0">
                <a:solidFill>
                  <a:srgbClr val="000000"/>
                </a:solidFill>
                <a:cs typeface="Times New Roman" panose="02020603050405020304" pitchFamily="18" charset="0"/>
              </a:rPr>
              <a:t>structure relating to the </a:t>
            </a:r>
            <a:r>
              <a:rPr lang="en-GB" altLang="it-IT" sz="1000" b="0" dirty="0" err="1">
                <a:solidFill>
                  <a:srgbClr val="000000"/>
                </a:solidFill>
                <a:cs typeface="Times New Roman" panose="02020603050405020304" pitchFamily="18" charset="0"/>
              </a:rPr>
              <a:t>Irripot</a:t>
            </a:r>
            <a:r>
              <a:rPr lang="en-GB" altLang="it-IT" sz="1000" b="0" dirty="0">
                <a:solidFill>
                  <a:srgbClr val="000000"/>
                </a:solidFill>
                <a:cs typeface="Times New Roman" panose="02020603050405020304" pitchFamily="18" charset="0"/>
              </a:rPr>
              <a:t> </a:t>
            </a:r>
            <a:endParaRPr lang="it-IT" altLang="it-IT" sz="1000" b="0" dirty="0">
              <a:solidFill>
                <a:srgbClr val="000000"/>
              </a:solidFill>
              <a:cs typeface="Times New Roman" panose="02020603050405020304" pitchFamily="18" charset="0"/>
            </a:endParaRPr>
          </a:p>
          <a:p>
            <a:pPr algn="just" eaLnBrk="1" hangingPunct="1"/>
            <a:r>
              <a:rPr lang="en-GB" altLang="it-IT" sz="1000" b="0" dirty="0">
                <a:solidFill>
                  <a:srgbClr val="000000"/>
                </a:solidFill>
                <a:cs typeface="Times New Roman" panose="02020603050405020304" pitchFamily="18" charset="0"/>
              </a:rPr>
              <a:t>container.</a:t>
            </a:r>
            <a:endParaRPr lang="it-IT" altLang="it-IT" sz="1000" b="0" dirty="0">
              <a:solidFill>
                <a:srgbClr val="000000"/>
              </a:solidFill>
              <a:cs typeface="Times New Roman" panose="02020603050405020304" pitchFamily="18" charset="0"/>
            </a:endParaRPr>
          </a:p>
          <a:p>
            <a:pPr algn="just" eaLnBrk="1" hangingPunct="1"/>
            <a:r>
              <a:rPr lang="en-GB" altLang="it-IT" sz="1000" b="0" dirty="0">
                <a:solidFill>
                  <a:srgbClr val="000000"/>
                </a:solidFill>
                <a:cs typeface="Times New Roman" panose="02020603050405020304" pitchFamily="18" charset="0"/>
              </a:rPr>
              <a:t>This  creates  a  vast  drainage </a:t>
            </a:r>
            <a:endParaRPr lang="it-IT" altLang="it-IT" sz="1000" b="0" dirty="0">
              <a:solidFill>
                <a:srgbClr val="000000"/>
              </a:solidFill>
              <a:cs typeface="Times New Roman" panose="02020603050405020304" pitchFamily="18" charset="0"/>
            </a:endParaRPr>
          </a:p>
          <a:p>
            <a:pPr algn="just" eaLnBrk="1" hangingPunct="1"/>
            <a:r>
              <a:rPr lang="en-GB" altLang="it-IT" sz="1000" b="0" dirty="0">
                <a:solidFill>
                  <a:srgbClr val="000000"/>
                </a:solidFill>
                <a:cs typeface="Times New Roman" panose="02020603050405020304" pitchFamily="18" charset="0"/>
              </a:rPr>
              <a:t>bottom crown of the substrate </a:t>
            </a:r>
            <a:endParaRPr lang="it-IT" altLang="it-IT" sz="1000" b="0" dirty="0">
              <a:solidFill>
                <a:srgbClr val="000000"/>
              </a:solidFill>
              <a:cs typeface="Times New Roman" panose="02020603050405020304" pitchFamily="18" charset="0"/>
            </a:endParaRPr>
          </a:p>
          <a:p>
            <a:pPr algn="just" eaLnBrk="1" hangingPunct="1"/>
            <a:r>
              <a:rPr lang="en-GB" altLang="it-IT" sz="1000" b="0" dirty="0">
                <a:solidFill>
                  <a:srgbClr val="000000"/>
                </a:solidFill>
                <a:cs typeface="Times New Roman" panose="02020603050405020304" pitchFamily="18" charset="0"/>
              </a:rPr>
              <a:t>and  an  internal  well  as  an </a:t>
            </a:r>
            <a:endParaRPr lang="it-IT" altLang="it-IT" sz="1000" b="0" dirty="0">
              <a:solidFill>
                <a:srgbClr val="000000"/>
              </a:solidFill>
              <a:cs typeface="Times New Roman" panose="02020603050405020304" pitchFamily="18" charset="0"/>
            </a:endParaRPr>
          </a:p>
          <a:p>
            <a:pPr algn="just" eaLnBrk="1" hangingPunct="1"/>
            <a:r>
              <a:rPr lang="en-GB" altLang="it-IT" sz="1000" b="0" dirty="0">
                <a:solidFill>
                  <a:srgbClr val="000000"/>
                </a:solidFill>
                <a:cs typeface="Times New Roman" panose="02020603050405020304" pitchFamily="18" charset="0"/>
              </a:rPr>
              <a:t>area  of  contact  between  the </a:t>
            </a:r>
            <a:endParaRPr lang="it-IT" altLang="it-IT" sz="1000" b="0" dirty="0">
              <a:solidFill>
                <a:srgbClr val="000000"/>
              </a:solidFill>
              <a:cs typeface="Times New Roman" panose="02020603050405020304" pitchFamily="18" charset="0"/>
            </a:endParaRPr>
          </a:p>
          <a:p>
            <a:pPr algn="just" eaLnBrk="1" hangingPunct="1"/>
            <a:r>
              <a:rPr lang="en-GB" altLang="it-IT" sz="1000" b="0" dirty="0">
                <a:solidFill>
                  <a:srgbClr val="000000"/>
                </a:solidFill>
                <a:cs typeface="Times New Roman" panose="02020603050405020304" pitchFamily="18" charset="0"/>
              </a:rPr>
              <a:t>root  system  of  the  plant  and </a:t>
            </a:r>
            <a:endParaRPr lang="it-IT" altLang="it-IT" sz="1000" b="0" dirty="0">
              <a:solidFill>
                <a:srgbClr val="000000"/>
              </a:solidFill>
              <a:cs typeface="Times New Roman" panose="02020603050405020304" pitchFamily="18" charset="0"/>
            </a:endParaRPr>
          </a:p>
          <a:p>
            <a:pPr algn="just" eaLnBrk="1" hangingPunct="1"/>
            <a:r>
              <a:rPr lang="en-GB" altLang="it-IT" sz="1000" b="0" dirty="0">
                <a:solidFill>
                  <a:srgbClr val="000000"/>
                </a:solidFill>
                <a:cs typeface="Times New Roman" panose="02020603050405020304" pitchFamily="18" charset="0"/>
              </a:rPr>
              <a:t>the draining water. </a:t>
            </a:r>
            <a:endParaRPr lang="it-IT" altLang="it-IT" sz="1000" b="0" dirty="0">
              <a:solidFill>
                <a:srgbClr val="000000"/>
              </a:solidFill>
              <a:cs typeface="Times New Roman" panose="02020603050405020304" pitchFamily="18" charset="0"/>
            </a:endParaRPr>
          </a:p>
          <a:p>
            <a:pPr algn="just" eaLnBrk="1" hangingPunct="1"/>
            <a:endParaRPr lang="it-IT" altLang="it-IT" sz="900" b="0" dirty="0">
              <a:solidFill>
                <a:srgbClr val="003300"/>
              </a:solidFill>
              <a:latin typeface="Calibri" panose="020F0502020204030204" pitchFamily="34" charset="0"/>
            </a:endParaRPr>
          </a:p>
        </p:txBody>
      </p:sp>
      <p:sp>
        <p:nvSpPr>
          <p:cNvPr id="13" name="Rectangle 8">
            <a:extLst>
              <a:ext uri="{FF2B5EF4-FFF2-40B4-BE49-F238E27FC236}">
                <a16:creationId xmlns:a16="http://schemas.microsoft.com/office/drawing/2014/main" id="{57E0F9C9-CADA-4C64-93D1-24F19444405D}"/>
              </a:ext>
            </a:extLst>
          </p:cNvPr>
          <p:cNvSpPr>
            <a:spLocks noChangeArrowheads="1"/>
          </p:cNvSpPr>
          <p:nvPr/>
        </p:nvSpPr>
        <p:spPr bwMode="auto">
          <a:xfrm>
            <a:off x="234950" y="125413"/>
            <a:ext cx="1911350"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527" tIns="21763" rIns="43527" bIns="21763" anchor="ctr"/>
          <a:lstStyle>
            <a:lvl1pPr defTabSz="436563">
              <a:defRPr b="1">
                <a:solidFill>
                  <a:schemeClr val="tx1"/>
                </a:solidFill>
                <a:latin typeface="Arial" panose="020B0604020202020204" pitchFamily="34" charset="0"/>
              </a:defRPr>
            </a:lvl1pPr>
            <a:lvl2pPr marL="354013" indent="-136525" defTabSz="436563">
              <a:defRPr b="1">
                <a:solidFill>
                  <a:schemeClr val="tx1"/>
                </a:solidFill>
                <a:latin typeface="Arial" panose="020B0604020202020204" pitchFamily="34" charset="0"/>
              </a:defRPr>
            </a:lvl2pPr>
            <a:lvl3pPr marL="544513" indent="-107950" defTabSz="436563">
              <a:defRPr b="1">
                <a:solidFill>
                  <a:schemeClr val="tx1"/>
                </a:solidFill>
                <a:latin typeface="Arial" panose="020B0604020202020204" pitchFamily="34" charset="0"/>
              </a:defRPr>
            </a:lvl3pPr>
            <a:lvl4pPr marL="760413" indent="-107950" defTabSz="436563">
              <a:defRPr b="1">
                <a:solidFill>
                  <a:schemeClr val="tx1"/>
                </a:solidFill>
                <a:latin typeface="Arial" panose="020B0604020202020204" pitchFamily="34" charset="0"/>
              </a:defRPr>
            </a:lvl4pPr>
            <a:lvl5pPr marL="979488" indent="-109538" defTabSz="436563">
              <a:defRPr b="1">
                <a:solidFill>
                  <a:schemeClr val="tx1"/>
                </a:solidFill>
                <a:latin typeface="Arial" panose="020B0604020202020204" pitchFamily="34" charset="0"/>
              </a:defRPr>
            </a:lvl5pPr>
            <a:lvl6pPr marL="1436688" indent="-109538" defTabSz="436563" eaLnBrk="0" fontAlgn="base" hangingPunct="0">
              <a:spcBef>
                <a:spcPct val="0"/>
              </a:spcBef>
              <a:spcAft>
                <a:spcPct val="0"/>
              </a:spcAft>
              <a:defRPr b="1">
                <a:solidFill>
                  <a:schemeClr val="tx1"/>
                </a:solidFill>
                <a:latin typeface="Arial" panose="020B0604020202020204" pitchFamily="34" charset="0"/>
              </a:defRPr>
            </a:lvl6pPr>
            <a:lvl7pPr marL="1893888" indent="-109538" defTabSz="436563" eaLnBrk="0" fontAlgn="base" hangingPunct="0">
              <a:spcBef>
                <a:spcPct val="0"/>
              </a:spcBef>
              <a:spcAft>
                <a:spcPct val="0"/>
              </a:spcAft>
              <a:defRPr b="1">
                <a:solidFill>
                  <a:schemeClr val="tx1"/>
                </a:solidFill>
                <a:latin typeface="Arial" panose="020B0604020202020204" pitchFamily="34" charset="0"/>
              </a:defRPr>
            </a:lvl7pPr>
            <a:lvl8pPr marL="2351088" indent="-109538" defTabSz="436563" eaLnBrk="0" fontAlgn="base" hangingPunct="0">
              <a:spcBef>
                <a:spcPct val="0"/>
              </a:spcBef>
              <a:spcAft>
                <a:spcPct val="0"/>
              </a:spcAft>
              <a:defRPr b="1">
                <a:solidFill>
                  <a:schemeClr val="tx1"/>
                </a:solidFill>
                <a:latin typeface="Arial" panose="020B0604020202020204" pitchFamily="34" charset="0"/>
              </a:defRPr>
            </a:lvl8pPr>
            <a:lvl9pPr marL="2808288" indent="-109538" defTabSz="436563"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it-IT" altLang="it-IT" sz="1000">
              <a:solidFill>
                <a:schemeClr val="tx2"/>
              </a:solidFill>
              <a:effectLst>
                <a:outerShdw blurRad="38100" dist="38100" dir="2700000" algn="tl">
                  <a:srgbClr val="000000"/>
                </a:outerShdw>
              </a:effectLst>
              <a:latin typeface="Calibri" panose="020F0502020204030204" pitchFamily="34" charset="0"/>
            </a:endParaRPr>
          </a:p>
        </p:txBody>
      </p:sp>
      <p:sp>
        <p:nvSpPr>
          <p:cNvPr id="14" name="Rectangle 15">
            <a:extLst>
              <a:ext uri="{FF2B5EF4-FFF2-40B4-BE49-F238E27FC236}">
                <a16:creationId xmlns:a16="http://schemas.microsoft.com/office/drawing/2014/main" id="{8FDF32F7-1E67-4F1C-924B-A017C1B11300}"/>
              </a:ext>
            </a:extLst>
          </p:cNvPr>
          <p:cNvSpPr>
            <a:spLocks noChangeArrowheads="1"/>
          </p:cNvSpPr>
          <p:nvPr/>
        </p:nvSpPr>
        <p:spPr bwMode="auto">
          <a:xfrm>
            <a:off x="2211388" y="2032000"/>
            <a:ext cx="2198687"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527" tIns="21763" rIns="43527" bIns="21763" anchor="ctr"/>
          <a:lstStyle>
            <a:lvl1pPr defTabSz="436563">
              <a:defRPr b="1">
                <a:solidFill>
                  <a:schemeClr val="tx1"/>
                </a:solidFill>
                <a:latin typeface="Arial" panose="020B0604020202020204" pitchFamily="34" charset="0"/>
              </a:defRPr>
            </a:lvl1pPr>
            <a:lvl2pPr marL="354013" indent="-136525" defTabSz="436563">
              <a:defRPr b="1">
                <a:solidFill>
                  <a:schemeClr val="tx1"/>
                </a:solidFill>
                <a:latin typeface="Arial" panose="020B0604020202020204" pitchFamily="34" charset="0"/>
              </a:defRPr>
            </a:lvl2pPr>
            <a:lvl3pPr marL="544513" indent="-107950" defTabSz="436563">
              <a:defRPr b="1">
                <a:solidFill>
                  <a:schemeClr val="tx1"/>
                </a:solidFill>
                <a:latin typeface="Arial" panose="020B0604020202020204" pitchFamily="34" charset="0"/>
              </a:defRPr>
            </a:lvl3pPr>
            <a:lvl4pPr marL="760413" indent="-107950" defTabSz="436563">
              <a:defRPr b="1">
                <a:solidFill>
                  <a:schemeClr val="tx1"/>
                </a:solidFill>
                <a:latin typeface="Arial" panose="020B0604020202020204" pitchFamily="34" charset="0"/>
              </a:defRPr>
            </a:lvl4pPr>
            <a:lvl5pPr marL="979488" indent="-109538" defTabSz="436563">
              <a:defRPr b="1">
                <a:solidFill>
                  <a:schemeClr val="tx1"/>
                </a:solidFill>
                <a:latin typeface="Arial" panose="020B0604020202020204" pitchFamily="34" charset="0"/>
              </a:defRPr>
            </a:lvl5pPr>
            <a:lvl6pPr marL="1436688" indent="-109538" defTabSz="436563" eaLnBrk="0" fontAlgn="base" hangingPunct="0">
              <a:spcBef>
                <a:spcPct val="0"/>
              </a:spcBef>
              <a:spcAft>
                <a:spcPct val="0"/>
              </a:spcAft>
              <a:defRPr b="1">
                <a:solidFill>
                  <a:schemeClr val="tx1"/>
                </a:solidFill>
                <a:latin typeface="Arial" panose="020B0604020202020204" pitchFamily="34" charset="0"/>
              </a:defRPr>
            </a:lvl6pPr>
            <a:lvl7pPr marL="1893888" indent="-109538" defTabSz="436563" eaLnBrk="0" fontAlgn="base" hangingPunct="0">
              <a:spcBef>
                <a:spcPct val="0"/>
              </a:spcBef>
              <a:spcAft>
                <a:spcPct val="0"/>
              </a:spcAft>
              <a:defRPr b="1">
                <a:solidFill>
                  <a:schemeClr val="tx1"/>
                </a:solidFill>
                <a:latin typeface="Arial" panose="020B0604020202020204" pitchFamily="34" charset="0"/>
              </a:defRPr>
            </a:lvl7pPr>
            <a:lvl8pPr marL="2351088" indent="-109538" defTabSz="436563" eaLnBrk="0" fontAlgn="base" hangingPunct="0">
              <a:spcBef>
                <a:spcPct val="0"/>
              </a:spcBef>
              <a:spcAft>
                <a:spcPct val="0"/>
              </a:spcAft>
              <a:defRPr b="1">
                <a:solidFill>
                  <a:schemeClr val="tx1"/>
                </a:solidFill>
                <a:latin typeface="Arial" panose="020B0604020202020204" pitchFamily="34" charset="0"/>
              </a:defRPr>
            </a:lvl8pPr>
            <a:lvl9pPr marL="2808288" indent="-109538" defTabSz="436563"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GB" altLang="it-IT" sz="700" b="0">
                <a:solidFill>
                  <a:srgbClr val="003300"/>
                </a:solidFill>
                <a:effectLst>
                  <a:outerShdw blurRad="38100" dist="38100" dir="2700000" algn="tl">
                    <a:srgbClr val="000000"/>
                  </a:outerShdw>
                </a:effectLst>
                <a:cs typeface="Times New Roman" panose="02020603050405020304" pitchFamily="18" charset="0"/>
              </a:rPr>
              <a:t>Legend: </a:t>
            </a:r>
            <a:endParaRPr lang="it-IT" altLang="it-IT" sz="700" b="0">
              <a:solidFill>
                <a:srgbClr val="003300"/>
              </a:solidFill>
              <a:effectLst>
                <a:outerShdw blurRad="38100" dist="38100" dir="2700000" algn="tl">
                  <a:srgbClr val="000000"/>
                </a:outerShdw>
              </a:effectLst>
              <a:cs typeface="Times New Roman" panose="02020603050405020304" pitchFamily="18" charset="0"/>
            </a:endParaRPr>
          </a:p>
          <a:p>
            <a:pPr algn="just" eaLnBrk="1" hangingPunct="1"/>
            <a:r>
              <a:rPr lang="en-GB" altLang="it-IT" sz="700" b="0">
                <a:solidFill>
                  <a:srgbClr val="003300"/>
                </a:solidFill>
                <a:effectLst>
                  <a:outerShdw blurRad="38100" dist="38100" dir="2700000" algn="tl">
                    <a:srgbClr val="000000"/>
                  </a:outerShdw>
                </a:effectLst>
                <a:cs typeface="Times New Roman" panose="02020603050405020304" pitchFamily="18" charset="0"/>
              </a:rPr>
              <a:t>1) reed device 2) magnet 3) float 4) container structure 5) structure of the bottom in expanded polystyrene 6) tank - water tank 7) electric cable of the submersible pump 8) water pipe 9a) detachment level of the reed contact 9b) bottom and reed contact level 10) level of irrigation water.</a:t>
            </a:r>
            <a:endParaRPr lang="it-IT" altLang="it-IT" sz="700" b="0">
              <a:solidFill>
                <a:srgbClr val="003300"/>
              </a:solidFill>
              <a:effectLst>
                <a:outerShdw blurRad="38100" dist="38100" dir="2700000" algn="tl">
                  <a:srgbClr val="000000"/>
                </a:outerShdw>
              </a:effectLst>
              <a:cs typeface="Times New Roman" panose="02020603050405020304" pitchFamily="18" charset="0"/>
            </a:endParaRPr>
          </a:p>
          <a:p>
            <a:pPr algn="just" eaLnBrk="1" hangingPunct="1"/>
            <a:endParaRPr lang="it-IT" altLang="it-IT" sz="700" b="0">
              <a:solidFill>
                <a:srgbClr val="003300"/>
              </a:solidFill>
              <a:effectLst>
                <a:outerShdw blurRad="38100" dist="38100" dir="2700000" algn="tl">
                  <a:srgbClr val="000000"/>
                </a:outerShdw>
              </a:effectLst>
            </a:endParaRPr>
          </a:p>
          <a:p>
            <a:pPr algn="just" eaLnBrk="1" hangingPunct="1"/>
            <a:endParaRPr lang="it-IT" altLang="it-IT" sz="700" b="0">
              <a:solidFill>
                <a:srgbClr val="000000"/>
              </a:solidFill>
              <a:cs typeface="Arial" panose="020B0604020202020204" pitchFamily="34" charset="0"/>
            </a:endParaRPr>
          </a:p>
        </p:txBody>
      </p:sp>
      <p:pic>
        <p:nvPicPr>
          <p:cNvPr id="18438" name="Picture 9" descr="Immagine2">
            <a:extLst>
              <a:ext uri="{FF2B5EF4-FFF2-40B4-BE49-F238E27FC236}">
                <a16:creationId xmlns:a16="http://schemas.microsoft.com/office/drawing/2014/main" id="{BA272258-EC99-4D56-87FB-13AEB2750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75" y="244475"/>
            <a:ext cx="183832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5468" name="Line 12">
            <a:extLst>
              <a:ext uri="{FF2B5EF4-FFF2-40B4-BE49-F238E27FC236}">
                <a16:creationId xmlns:a16="http://schemas.microsoft.com/office/drawing/2014/main" id="{52032AEA-7DC4-4960-BB8F-CE02320D4EF8}"/>
              </a:ext>
            </a:extLst>
          </p:cNvPr>
          <p:cNvSpPr>
            <a:spLocks noChangeShapeType="1"/>
          </p:cNvSpPr>
          <p:nvPr/>
        </p:nvSpPr>
        <p:spPr bwMode="auto">
          <a:xfrm>
            <a:off x="1714500" y="1016000"/>
            <a:ext cx="1055688" cy="107950"/>
          </a:xfrm>
          <a:prstGeom prst="line">
            <a:avLst/>
          </a:prstGeom>
          <a:noFill/>
          <a:ln w="349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ustDataLst>
      <p:tags r:id="rId1"/>
    </p:custDataLst>
  </p:cSld>
  <p:clrMapOvr>
    <a:masterClrMapping/>
  </p:clrMapOvr>
  <p:transition spd="med" advClick="0" advTm="17703">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nodePh="1">
                                  <p:stCondLst>
                                    <p:cond delay="0"/>
                                  </p:stCondLst>
                                  <p:endCondLst>
                                    <p:cond evt="begin" delay="0">
                                      <p:tn val="5"/>
                                    </p:cond>
                                  </p:end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275468"/>
                                        </p:tgtEl>
                                        <p:attrNameLst>
                                          <p:attrName>style.visibility</p:attrName>
                                        </p:attrNameLst>
                                      </p:cBhvr>
                                      <p:to>
                                        <p:strVal val="visible"/>
                                      </p:to>
                                    </p:set>
                                    <p:anim calcmode="lin" valueType="num">
                                      <p:cBhvr>
                                        <p:cTn id="21" dur="1000" fill="hold"/>
                                        <p:tgtEl>
                                          <p:spTgt spid="275468"/>
                                        </p:tgtEl>
                                        <p:attrNameLst>
                                          <p:attrName>ppt_w</p:attrName>
                                        </p:attrNameLst>
                                      </p:cBhvr>
                                      <p:tavLst>
                                        <p:tav tm="0">
                                          <p:val>
                                            <p:strVal val="#ppt_w*0.70"/>
                                          </p:val>
                                        </p:tav>
                                        <p:tav tm="100000">
                                          <p:val>
                                            <p:strVal val="#ppt_w"/>
                                          </p:val>
                                        </p:tav>
                                      </p:tavLst>
                                    </p:anim>
                                    <p:anim calcmode="lin" valueType="num">
                                      <p:cBhvr>
                                        <p:cTn id="22" dur="1000" fill="hold"/>
                                        <p:tgtEl>
                                          <p:spTgt spid="275468"/>
                                        </p:tgtEl>
                                        <p:attrNameLst>
                                          <p:attrName>ppt_h</p:attrName>
                                        </p:attrNameLst>
                                      </p:cBhvr>
                                      <p:tavLst>
                                        <p:tav tm="0">
                                          <p:val>
                                            <p:strVal val="#ppt_h"/>
                                          </p:val>
                                        </p:tav>
                                        <p:tav tm="100000">
                                          <p:val>
                                            <p:strVal val="#ppt_h"/>
                                          </p:val>
                                        </p:tav>
                                      </p:tavLst>
                                    </p:anim>
                                    <p:animEffect transition="in" filter="fade">
                                      <p:cBhvr>
                                        <p:cTn id="23" dur="1000"/>
                                        <p:tgtEl>
                                          <p:spTgt spid="27546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xit" presetSubtype="16" fill="hold" nodeType="clickEffect">
                                  <p:stCondLst>
                                    <p:cond delay="2000"/>
                                  </p:stCondLst>
                                  <p:childTnLst>
                                    <p:animEffect transition="out" filter="diamond(in)">
                                      <p:cBhvr>
                                        <p:cTn id="27" dur="2000"/>
                                        <p:tgtEl>
                                          <p:spTgt spid="275468"/>
                                        </p:tgtEl>
                                      </p:cBhvr>
                                    </p:animEffect>
                                    <p:set>
                                      <p:cBhvr>
                                        <p:cTn id="28" dur="1" fill="hold">
                                          <p:stCondLst>
                                            <p:cond delay="1999"/>
                                          </p:stCondLst>
                                        </p:cTn>
                                        <p:tgtEl>
                                          <p:spTgt spid="2754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43" name="Rectangle 15">
            <a:extLst>
              <a:ext uri="{FF2B5EF4-FFF2-40B4-BE49-F238E27FC236}">
                <a16:creationId xmlns:a16="http://schemas.microsoft.com/office/drawing/2014/main" id="{F9DDA334-E734-4519-95E9-A484A262350C}"/>
              </a:ext>
            </a:extLst>
          </p:cNvPr>
          <p:cNvSpPr>
            <a:spLocks noChangeArrowheads="1"/>
          </p:cNvSpPr>
          <p:nvPr/>
        </p:nvSpPr>
        <p:spPr bwMode="auto">
          <a:xfrm>
            <a:off x="450850" y="1012825"/>
            <a:ext cx="14049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527" tIns="21763" rIns="43527" bIns="21763" anchor="ctr"/>
          <a:lstStyle>
            <a:lvl1pPr defTabSz="436563">
              <a:defRPr b="1">
                <a:solidFill>
                  <a:schemeClr val="tx1"/>
                </a:solidFill>
                <a:latin typeface="Arial" panose="020B0604020202020204" pitchFamily="34" charset="0"/>
              </a:defRPr>
            </a:lvl1pPr>
            <a:lvl2pPr marL="354013" indent="-136525" defTabSz="436563">
              <a:defRPr b="1">
                <a:solidFill>
                  <a:schemeClr val="tx1"/>
                </a:solidFill>
                <a:latin typeface="Arial" panose="020B0604020202020204" pitchFamily="34" charset="0"/>
              </a:defRPr>
            </a:lvl2pPr>
            <a:lvl3pPr marL="544513" indent="-107950" defTabSz="436563">
              <a:defRPr b="1">
                <a:solidFill>
                  <a:schemeClr val="tx1"/>
                </a:solidFill>
                <a:latin typeface="Arial" panose="020B0604020202020204" pitchFamily="34" charset="0"/>
              </a:defRPr>
            </a:lvl3pPr>
            <a:lvl4pPr marL="760413" indent="-107950" defTabSz="436563">
              <a:defRPr b="1">
                <a:solidFill>
                  <a:schemeClr val="tx1"/>
                </a:solidFill>
                <a:latin typeface="Arial" panose="020B0604020202020204" pitchFamily="34" charset="0"/>
              </a:defRPr>
            </a:lvl4pPr>
            <a:lvl5pPr marL="979488" indent="-109538" defTabSz="436563">
              <a:defRPr b="1">
                <a:solidFill>
                  <a:schemeClr val="tx1"/>
                </a:solidFill>
                <a:latin typeface="Arial" panose="020B0604020202020204" pitchFamily="34" charset="0"/>
              </a:defRPr>
            </a:lvl5pPr>
            <a:lvl6pPr marL="1436688" indent="-109538" defTabSz="436563" eaLnBrk="0" fontAlgn="base" hangingPunct="0">
              <a:spcBef>
                <a:spcPct val="0"/>
              </a:spcBef>
              <a:spcAft>
                <a:spcPct val="0"/>
              </a:spcAft>
              <a:defRPr b="1">
                <a:solidFill>
                  <a:schemeClr val="tx1"/>
                </a:solidFill>
                <a:latin typeface="Arial" panose="020B0604020202020204" pitchFamily="34" charset="0"/>
              </a:defRPr>
            </a:lvl6pPr>
            <a:lvl7pPr marL="1893888" indent="-109538" defTabSz="436563" eaLnBrk="0" fontAlgn="base" hangingPunct="0">
              <a:spcBef>
                <a:spcPct val="0"/>
              </a:spcBef>
              <a:spcAft>
                <a:spcPct val="0"/>
              </a:spcAft>
              <a:defRPr b="1">
                <a:solidFill>
                  <a:schemeClr val="tx1"/>
                </a:solidFill>
                <a:latin typeface="Arial" panose="020B0604020202020204" pitchFamily="34" charset="0"/>
              </a:defRPr>
            </a:lvl7pPr>
            <a:lvl8pPr marL="2351088" indent="-109538" defTabSz="436563" eaLnBrk="0" fontAlgn="base" hangingPunct="0">
              <a:spcBef>
                <a:spcPct val="0"/>
              </a:spcBef>
              <a:spcAft>
                <a:spcPct val="0"/>
              </a:spcAft>
              <a:defRPr b="1">
                <a:solidFill>
                  <a:schemeClr val="tx1"/>
                </a:solidFill>
                <a:latin typeface="Arial" panose="020B0604020202020204" pitchFamily="34" charset="0"/>
              </a:defRPr>
            </a:lvl8pPr>
            <a:lvl9pPr marL="2808288" indent="-109538" defTabSz="436563"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it-IT" altLang="it-IT" sz="1100" b="0">
              <a:solidFill>
                <a:srgbClr val="003300"/>
              </a:solidFill>
              <a:effectLst>
                <a:outerShdw blurRad="38100" dist="38100" dir="2700000" algn="tl">
                  <a:srgbClr val="000000"/>
                </a:outerShdw>
              </a:effectLst>
              <a:latin typeface="Times New Roman" panose="02020603050405020304" pitchFamily="18" charset="0"/>
            </a:endParaRPr>
          </a:p>
        </p:txBody>
      </p:sp>
      <p:sp>
        <p:nvSpPr>
          <p:cNvPr id="5125" name="Rettangolo 1">
            <a:extLst>
              <a:ext uri="{FF2B5EF4-FFF2-40B4-BE49-F238E27FC236}">
                <a16:creationId xmlns:a16="http://schemas.microsoft.com/office/drawing/2014/main" id="{931B9A6A-EC62-4ED4-857E-EE398C3B4B3A}"/>
              </a:ext>
            </a:extLst>
          </p:cNvPr>
          <p:cNvSpPr>
            <a:spLocks noChangeArrowheads="1"/>
          </p:cNvSpPr>
          <p:nvPr/>
        </p:nvSpPr>
        <p:spPr bwMode="auto">
          <a:xfrm>
            <a:off x="0" y="-21470"/>
            <a:ext cx="1925960" cy="3260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3527" tIns="21763" rIns="43527" bIns="21763">
            <a:spAutoFit/>
          </a:bodyPr>
          <a:lstStyle>
            <a:lvl1pPr defTabSz="436563">
              <a:spcBef>
                <a:spcPct val="20000"/>
              </a:spcBef>
              <a:buClr>
                <a:schemeClr val="hlink"/>
              </a:buClr>
              <a:buSzPct val="60000"/>
              <a:buFont typeface="Wingdings" panose="05000000000000000000" pitchFamily="2" charset="2"/>
              <a:buChar char="n"/>
              <a:defRPr sz="1500">
                <a:solidFill>
                  <a:schemeClr val="tx1"/>
                </a:solidFill>
                <a:latin typeface="Times New Roman" panose="02020603050405020304" pitchFamily="18" charset="0"/>
              </a:defRPr>
            </a:lvl1pPr>
            <a:lvl2pPr marL="354013" indent="-136525" defTabSz="436563">
              <a:spcBef>
                <a:spcPct val="20000"/>
              </a:spcBef>
              <a:buClr>
                <a:schemeClr val="tx2"/>
              </a:buClr>
              <a:buSzPct val="60000"/>
              <a:buFont typeface="Wingdings" panose="05000000000000000000" pitchFamily="2" charset="2"/>
              <a:buChar char="n"/>
              <a:defRPr sz="1300">
                <a:solidFill>
                  <a:schemeClr val="tx1"/>
                </a:solidFill>
                <a:latin typeface="Times New Roman" panose="02020603050405020304" pitchFamily="18" charset="0"/>
              </a:defRPr>
            </a:lvl2pPr>
            <a:lvl3pPr marL="544513" indent="-107950" defTabSz="436563">
              <a:spcBef>
                <a:spcPct val="20000"/>
              </a:spcBef>
              <a:buClr>
                <a:schemeClr val="folHlink"/>
              </a:buClr>
              <a:buSzPct val="60000"/>
              <a:buFont typeface="Wingdings" panose="05000000000000000000" pitchFamily="2" charset="2"/>
              <a:buChar char="n"/>
              <a:defRPr sz="1100">
                <a:solidFill>
                  <a:schemeClr val="tx1"/>
                </a:solidFill>
                <a:latin typeface="Times New Roman" panose="02020603050405020304" pitchFamily="18" charset="0"/>
              </a:defRPr>
            </a:lvl3pPr>
            <a:lvl4pPr marL="760413" indent="-107950" defTabSz="436563">
              <a:spcBef>
                <a:spcPct val="20000"/>
              </a:spcBef>
              <a:buClr>
                <a:schemeClr val="tx1"/>
              </a:buClr>
              <a:buSzPct val="60000"/>
              <a:buFont typeface="Wingdings" panose="05000000000000000000" pitchFamily="2" charset="2"/>
              <a:buChar char="n"/>
              <a:defRPr sz="1000">
                <a:solidFill>
                  <a:schemeClr val="tx1"/>
                </a:solidFill>
                <a:latin typeface="Times New Roman" panose="02020603050405020304" pitchFamily="18" charset="0"/>
              </a:defRPr>
            </a:lvl4pPr>
            <a:lvl5pPr marL="979488" indent="-109538" defTabSz="436563">
              <a:spcBef>
                <a:spcPct val="20000"/>
              </a:spcBef>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5pPr>
            <a:lvl6pPr marL="1436688" indent="-109538"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6pPr>
            <a:lvl7pPr marL="1893888" indent="-109538"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7pPr>
            <a:lvl8pPr marL="2351088" indent="-109538"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8pPr>
            <a:lvl9pPr marL="2808288" indent="-109538"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9pPr>
          </a:lstStyle>
          <a:p>
            <a:pPr algn="just">
              <a:spcBef>
                <a:spcPct val="0"/>
              </a:spcBef>
              <a:buClrTx/>
              <a:buSzTx/>
              <a:buFontTx/>
              <a:buNone/>
            </a:pPr>
            <a:r>
              <a:rPr lang="en-GB" altLang="it-IT" sz="800" b="0" dirty="0">
                <a:solidFill>
                  <a:srgbClr val="000000"/>
                </a:solidFill>
                <a:latin typeface="Arial" panose="020B0604020202020204" pitchFamily="34" charset="0"/>
                <a:cs typeface="Times New Roman" panose="02020603050405020304" pitchFamily="18" charset="0"/>
              </a:rPr>
              <a:t>The reed is an electro-mechanical </a:t>
            </a:r>
            <a:endParaRPr lang="it-IT" altLang="it-IT" sz="800" b="0" dirty="0">
              <a:solidFill>
                <a:srgbClr val="003300"/>
              </a:solidFill>
              <a:latin typeface="Arial" panose="020B0604020202020204" pitchFamily="34" charset="0"/>
              <a:cs typeface="Times New Roman" panose="02020603050405020304" pitchFamily="18" charset="0"/>
            </a:endParaRPr>
          </a:p>
          <a:p>
            <a:pPr algn="just">
              <a:spcBef>
                <a:spcPct val="0"/>
              </a:spcBef>
              <a:buClrTx/>
              <a:buSzTx/>
              <a:buFontTx/>
              <a:buNone/>
            </a:pPr>
            <a:r>
              <a:rPr lang="en-GB" altLang="it-IT" sz="800" b="0" dirty="0">
                <a:solidFill>
                  <a:srgbClr val="000000"/>
                </a:solidFill>
                <a:latin typeface="Arial" panose="020B0604020202020204" pitchFamily="34" charset="0"/>
                <a:cs typeface="Times New Roman" panose="02020603050405020304" pitchFamily="18" charset="0"/>
              </a:rPr>
              <a:t>component  that  functions  as  a </a:t>
            </a:r>
            <a:endParaRPr lang="it-IT" altLang="it-IT" sz="800" b="0" dirty="0">
              <a:solidFill>
                <a:srgbClr val="003300"/>
              </a:solidFill>
              <a:latin typeface="Arial" panose="020B0604020202020204" pitchFamily="34" charset="0"/>
              <a:cs typeface="Times New Roman" panose="02020603050405020304" pitchFamily="18" charset="0"/>
            </a:endParaRPr>
          </a:p>
          <a:p>
            <a:pPr algn="just">
              <a:spcBef>
                <a:spcPct val="0"/>
              </a:spcBef>
              <a:buClrTx/>
              <a:buSzTx/>
              <a:buFontTx/>
              <a:buNone/>
            </a:pPr>
            <a:r>
              <a:rPr lang="en-GB" altLang="it-IT" sz="800" b="0" dirty="0">
                <a:solidFill>
                  <a:srgbClr val="000000"/>
                </a:solidFill>
                <a:latin typeface="Arial" panose="020B0604020202020204" pitchFamily="34" charset="0"/>
                <a:cs typeface="Times New Roman" panose="02020603050405020304" pitchFamily="18" charset="0"/>
              </a:rPr>
              <a:t>switch:  open  in  the  rest  position </a:t>
            </a:r>
            <a:endParaRPr lang="it-IT" altLang="it-IT" sz="800" b="0" dirty="0">
              <a:solidFill>
                <a:srgbClr val="003300"/>
              </a:solidFill>
              <a:latin typeface="Arial" panose="020B0604020202020204" pitchFamily="34" charset="0"/>
              <a:cs typeface="Times New Roman" panose="02020603050405020304" pitchFamily="18" charset="0"/>
            </a:endParaRPr>
          </a:p>
          <a:p>
            <a:pPr algn="just">
              <a:spcBef>
                <a:spcPct val="0"/>
              </a:spcBef>
              <a:buClrTx/>
              <a:buSzTx/>
              <a:buFontTx/>
              <a:buNone/>
            </a:pPr>
            <a:r>
              <a:rPr lang="en-GB" altLang="it-IT" sz="800" b="0" dirty="0">
                <a:solidFill>
                  <a:srgbClr val="000000"/>
                </a:solidFill>
                <a:latin typeface="Arial" panose="020B0604020202020204" pitchFamily="34" charset="0"/>
                <a:cs typeface="Times New Roman" panose="02020603050405020304" pitchFamily="18" charset="0"/>
              </a:rPr>
              <a:t>and  closed  in  the  presence  of  a </a:t>
            </a:r>
            <a:endParaRPr lang="it-IT" altLang="it-IT" sz="800" b="0" dirty="0">
              <a:solidFill>
                <a:srgbClr val="003300"/>
              </a:solidFill>
              <a:latin typeface="Arial" panose="020B0604020202020204" pitchFamily="34" charset="0"/>
              <a:cs typeface="Times New Roman" panose="02020603050405020304" pitchFamily="18" charset="0"/>
            </a:endParaRPr>
          </a:p>
          <a:p>
            <a:pPr algn="just">
              <a:spcBef>
                <a:spcPct val="0"/>
              </a:spcBef>
              <a:buClrTx/>
              <a:buSzTx/>
              <a:buFontTx/>
              <a:buNone/>
            </a:pPr>
            <a:r>
              <a:rPr lang="en-GB" altLang="it-IT" sz="800" b="0" dirty="0">
                <a:solidFill>
                  <a:srgbClr val="000000"/>
                </a:solidFill>
                <a:latin typeface="Arial" panose="020B0604020202020204" pitchFamily="34" charset="0"/>
                <a:cs typeface="Times New Roman" panose="02020603050405020304" pitchFamily="18" charset="0"/>
              </a:rPr>
              <a:t>magnetic field.</a:t>
            </a:r>
            <a:endParaRPr lang="it-IT" altLang="it-IT" sz="800" b="0" dirty="0">
              <a:solidFill>
                <a:srgbClr val="003300"/>
              </a:solidFill>
              <a:latin typeface="Arial" panose="020B0604020202020204" pitchFamily="34" charset="0"/>
              <a:cs typeface="Times New Roman" panose="02020603050405020304" pitchFamily="18" charset="0"/>
            </a:endParaRPr>
          </a:p>
          <a:p>
            <a:pPr algn="just">
              <a:spcBef>
                <a:spcPct val="0"/>
              </a:spcBef>
              <a:buClrTx/>
              <a:buSzTx/>
              <a:buFontTx/>
              <a:buNone/>
            </a:pPr>
            <a:r>
              <a:rPr lang="en-GB" altLang="it-IT" sz="800" b="0" dirty="0">
                <a:solidFill>
                  <a:srgbClr val="000000"/>
                </a:solidFill>
                <a:latin typeface="Arial" panose="020B0604020202020204" pitchFamily="34" charset="0"/>
                <a:cs typeface="Times New Roman" panose="02020603050405020304" pitchFamily="18" charset="0"/>
              </a:rPr>
              <a:t>In   the   container-sprinkler   the </a:t>
            </a:r>
            <a:endParaRPr lang="it-IT" altLang="it-IT" sz="800" b="0" dirty="0">
              <a:solidFill>
                <a:srgbClr val="003300"/>
              </a:solidFill>
              <a:latin typeface="Arial" panose="020B0604020202020204" pitchFamily="34" charset="0"/>
              <a:cs typeface="Times New Roman" panose="02020603050405020304" pitchFamily="18" charset="0"/>
            </a:endParaRPr>
          </a:p>
          <a:p>
            <a:pPr algn="just">
              <a:spcBef>
                <a:spcPct val="0"/>
              </a:spcBef>
              <a:buClrTx/>
              <a:buSzTx/>
              <a:buFontTx/>
              <a:buNone/>
            </a:pPr>
            <a:r>
              <a:rPr lang="en-GB" altLang="it-IT" sz="800" b="0" dirty="0">
                <a:solidFill>
                  <a:srgbClr val="000000"/>
                </a:solidFill>
                <a:latin typeface="Arial" panose="020B0604020202020204" pitchFamily="34" charset="0"/>
                <a:cs typeface="Times New Roman" panose="02020603050405020304" pitchFamily="18" charset="0"/>
              </a:rPr>
              <a:t>magnetic  field  is  provided  by  a </a:t>
            </a:r>
            <a:endParaRPr lang="it-IT" altLang="it-IT" sz="800" b="0" dirty="0">
              <a:solidFill>
                <a:srgbClr val="003300"/>
              </a:solidFill>
              <a:latin typeface="Arial" panose="020B0604020202020204" pitchFamily="34" charset="0"/>
              <a:cs typeface="Times New Roman" panose="02020603050405020304" pitchFamily="18" charset="0"/>
            </a:endParaRPr>
          </a:p>
          <a:p>
            <a:pPr algn="just">
              <a:spcBef>
                <a:spcPct val="0"/>
              </a:spcBef>
              <a:buClrTx/>
              <a:buSzTx/>
              <a:buFontTx/>
              <a:buNone/>
            </a:pPr>
            <a:r>
              <a:rPr lang="en-GB" altLang="it-IT" sz="800" b="0" dirty="0">
                <a:solidFill>
                  <a:srgbClr val="000000"/>
                </a:solidFill>
                <a:latin typeface="Arial" panose="020B0604020202020204" pitchFamily="34" charset="0"/>
                <a:cs typeface="Times New Roman" panose="02020603050405020304" pitchFamily="18" charset="0"/>
              </a:rPr>
              <a:t>magnet housed in the base of the </a:t>
            </a:r>
            <a:endParaRPr lang="it-IT" altLang="it-IT" sz="800" b="0" dirty="0">
              <a:solidFill>
                <a:srgbClr val="003300"/>
              </a:solidFill>
              <a:latin typeface="Arial" panose="020B0604020202020204" pitchFamily="34" charset="0"/>
              <a:cs typeface="Times New Roman" panose="02020603050405020304" pitchFamily="18" charset="0"/>
            </a:endParaRPr>
          </a:p>
          <a:p>
            <a:pPr algn="just">
              <a:spcBef>
                <a:spcPct val="0"/>
              </a:spcBef>
              <a:buClrTx/>
              <a:buSzTx/>
              <a:buFontTx/>
              <a:buNone/>
            </a:pPr>
            <a:r>
              <a:rPr lang="en-GB" altLang="it-IT" sz="800" b="0" dirty="0">
                <a:solidFill>
                  <a:srgbClr val="000000"/>
                </a:solidFill>
                <a:latin typeface="Arial" panose="020B0604020202020204" pitchFamily="34" charset="0"/>
                <a:cs typeface="Times New Roman" panose="02020603050405020304" pitchFamily="18" charset="0"/>
              </a:rPr>
              <a:t>float.</a:t>
            </a:r>
            <a:endParaRPr lang="it-IT" altLang="it-IT" sz="800" b="0" dirty="0">
              <a:solidFill>
                <a:srgbClr val="003300"/>
              </a:solidFill>
              <a:latin typeface="Arial" panose="020B0604020202020204" pitchFamily="34" charset="0"/>
              <a:cs typeface="Times New Roman" panose="02020603050405020304" pitchFamily="18" charset="0"/>
            </a:endParaRPr>
          </a:p>
          <a:p>
            <a:pPr algn="just">
              <a:spcBef>
                <a:spcPct val="0"/>
              </a:spcBef>
              <a:buClrTx/>
              <a:buSzTx/>
              <a:buFontTx/>
              <a:buNone/>
            </a:pPr>
            <a:r>
              <a:rPr lang="en-GB" altLang="it-IT" sz="800" b="0" dirty="0">
                <a:solidFill>
                  <a:srgbClr val="000000"/>
                </a:solidFill>
                <a:latin typeface="Arial" panose="020B0604020202020204" pitchFamily="34" charset="0"/>
                <a:cs typeface="Times New Roman" panose="02020603050405020304" pitchFamily="18" charset="0"/>
              </a:rPr>
              <a:t>This  is  inserted  inside  its  own </a:t>
            </a:r>
            <a:endParaRPr lang="it-IT" altLang="it-IT" sz="800" b="0" dirty="0">
              <a:solidFill>
                <a:srgbClr val="003300"/>
              </a:solidFill>
              <a:latin typeface="Arial" panose="020B0604020202020204" pitchFamily="34" charset="0"/>
              <a:cs typeface="Times New Roman" panose="02020603050405020304" pitchFamily="18" charset="0"/>
            </a:endParaRPr>
          </a:p>
          <a:p>
            <a:pPr algn="just">
              <a:spcBef>
                <a:spcPct val="0"/>
              </a:spcBef>
              <a:buClrTx/>
              <a:buSzTx/>
              <a:buFontTx/>
              <a:buNone/>
            </a:pPr>
            <a:r>
              <a:rPr lang="en-GB" altLang="it-IT" sz="800" b="0" dirty="0">
                <a:solidFill>
                  <a:srgbClr val="000000"/>
                </a:solidFill>
                <a:latin typeface="Arial" panose="020B0604020202020204" pitchFamily="34" charset="0"/>
                <a:cs typeface="Times New Roman" panose="02020603050405020304" pitchFamily="18" charset="0"/>
              </a:rPr>
              <a:t>guide  and  going  down  to  the </a:t>
            </a:r>
            <a:endParaRPr lang="it-IT" altLang="it-IT" sz="800" b="0" dirty="0">
              <a:solidFill>
                <a:srgbClr val="003300"/>
              </a:solidFill>
              <a:latin typeface="Arial" panose="020B0604020202020204" pitchFamily="34" charset="0"/>
              <a:cs typeface="Times New Roman" panose="02020603050405020304" pitchFamily="18" charset="0"/>
            </a:endParaRPr>
          </a:p>
          <a:p>
            <a:pPr algn="just">
              <a:spcBef>
                <a:spcPct val="0"/>
              </a:spcBef>
              <a:buClrTx/>
              <a:buSzTx/>
              <a:buFontTx/>
              <a:buNone/>
            </a:pPr>
            <a:r>
              <a:rPr lang="en-GB" altLang="it-IT" sz="800" b="0" dirty="0">
                <a:solidFill>
                  <a:srgbClr val="000000"/>
                </a:solidFill>
                <a:latin typeface="Arial" panose="020B0604020202020204" pitchFamily="34" charset="0"/>
                <a:cs typeface="Times New Roman" panose="02020603050405020304" pitchFamily="18" charset="0"/>
              </a:rPr>
              <a:t>bottom  level  of  the  container </a:t>
            </a:r>
            <a:endParaRPr lang="it-IT" altLang="it-IT" sz="800" b="0" dirty="0">
              <a:solidFill>
                <a:srgbClr val="003300"/>
              </a:solidFill>
              <a:latin typeface="Arial" panose="020B0604020202020204" pitchFamily="34" charset="0"/>
              <a:cs typeface="Times New Roman" panose="02020603050405020304" pitchFamily="18" charset="0"/>
            </a:endParaRPr>
          </a:p>
          <a:p>
            <a:pPr algn="just">
              <a:spcBef>
                <a:spcPct val="0"/>
              </a:spcBef>
              <a:buClrTx/>
              <a:buSzTx/>
              <a:buFontTx/>
              <a:buNone/>
            </a:pPr>
            <a:r>
              <a:rPr lang="en-GB" altLang="it-IT" sz="800" b="0" dirty="0">
                <a:solidFill>
                  <a:srgbClr val="000000"/>
                </a:solidFill>
                <a:latin typeface="Arial" panose="020B0604020202020204" pitchFamily="34" charset="0"/>
                <a:cs typeface="Times New Roman" panose="02020603050405020304" pitchFamily="18" charset="0"/>
              </a:rPr>
              <a:t>causes  the  contact  of  the  reed </a:t>
            </a:r>
            <a:endParaRPr lang="it-IT" altLang="it-IT" sz="800" b="0" dirty="0">
              <a:solidFill>
                <a:srgbClr val="003300"/>
              </a:solidFill>
              <a:latin typeface="Arial" panose="020B0604020202020204" pitchFamily="34" charset="0"/>
              <a:cs typeface="Times New Roman" panose="02020603050405020304" pitchFamily="18" charset="0"/>
            </a:endParaRPr>
          </a:p>
          <a:p>
            <a:pPr algn="just">
              <a:spcBef>
                <a:spcPct val="0"/>
              </a:spcBef>
              <a:buClrTx/>
              <a:buSzTx/>
              <a:buFontTx/>
              <a:buNone/>
            </a:pPr>
            <a:r>
              <a:rPr lang="en-GB" altLang="it-IT" sz="800" b="0" dirty="0">
                <a:solidFill>
                  <a:srgbClr val="000000"/>
                </a:solidFill>
                <a:latin typeface="Arial" panose="020B0604020202020204" pitchFamily="34" charset="0"/>
                <a:cs typeface="Times New Roman" panose="02020603050405020304" pitchFamily="18" charset="0"/>
              </a:rPr>
              <a:t>sheets, which under the influence </a:t>
            </a:r>
            <a:endParaRPr lang="it-IT" altLang="it-IT" sz="800" b="0" dirty="0">
              <a:solidFill>
                <a:srgbClr val="003300"/>
              </a:solidFill>
              <a:latin typeface="Arial" panose="020B0604020202020204" pitchFamily="34" charset="0"/>
              <a:cs typeface="Times New Roman" panose="02020603050405020304" pitchFamily="18" charset="0"/>
            </a:endParaRPr>
          </a:p>
          <a:p>
            <a:pPr algn="just">
              <a:spcBef>
                <a:spcPct val="0"/>
              </a:spcBef>
              <a:buClrTx/>
              <a:buSzTx/>
              <a:buFontTx/>
              <a:buNone/>
            </a:pPr>
            <a:r>
              <a:rPr lang="en-GB" altLang="it-IT" sz="800" b="0" dirty="0">
                <a:solidFill>
                  <a:srgbClr val="000000"/>
                </a:solidFill>
                <a:latin typeface="Arial" panose="020B0604020202020204" pitchFamily="34" charset="0"/>
                <a:cs typeface="Times New Roman" panose="02020603050405020304" pitchFamily="18" charset="0"/>
              </a:rPr>
              <a:t>of  the  magnetic  field  closes  the </a:t>
            </a:r>
            <a:endParaRPr lang="it-IT" altLang="it-IT" sz="800" b="0" dirty="0">
              <a:solidFill>
                <a:srgbClr val="003300"/>
              </a:solidFill>
              <a:latin typeface="Arial" panose="020B0604020202020204" pitchFamily="34" charset="0"/>
              <a:cs typeface="Times New Roman" panose="02020603050405020304" pitchFamily="18" charset="0"/>
            </a:endParaRPr>
          </a:p>
          <a:p>
            <a:pPr algn="just">
              <a:spcBef>
                <a:spcPct val="0"/>
              </a:spcBef>
              <a:buClrTx/>
              <a:buSzTx/>
              <a:buFontTx/>
              <a:buNone/>
            </a:pPr>
            <a:r>
              <a:rPr lang="en-GB" altLang="it-IT" sz="800" b="0" dirty="0">
                <a:solidFill>
                  <a:srgbClr val="000000"/>
                </a:solidFill>
                <a:latin typeface="Arial" panose="020B0604020202020204" pitchFamily="34" charset="0"/>
                <a:cs typeface="Times New Roman" panose="02020603050405020304" pitchFamily="18" charset="0"/>
              </a:rPr>
              <a:t>circuit that starts the submersible </a:t>
            </a:r>
            <a:endParaRPr lang="it-IT" altLang="it-IT" sz="800" b="0" dirty="0">
              <a:solidFill>
                <a:srgbClr val="003300"/>
              </a:solidFill>
              <a:latin typeface="Arial" panose="020B0604020202020204" pitchFamily="34" charset="0"/>
              <a:cs typeface="Times New Roman" panose="02020603050405020304" pitchFamily="18" charset="0"/>
            </a:endParaRPr>
          </a:p>
          <a:p>
            <a:pPr algn="just">
              <a:spcBef>
                <a:spcPct val="0"/>
              </a:spcBef>
              <a:buClrTx/>
              <a:buSzTx/>
              <a:buFontTx/>
              <a:buNone/>
            </a:pPr>
            <a:r>
              <a:rPr lang="en-GB" altLang="it-IT" sz="800" b="0" dirty="0">
                <a:solidFill>
                  <a:srgbClr val="000000"/>
                </a:solidFill>
                <a:latin typeface="Arial" panose="020B0604020202020204" pitchFamily="34" charset="0"/>
                <a:cs typeface="Times New Roman" panose="02020603050405020304" pitchFamily="18" charset="0"/>
              </a:rPr>
              <a:t>pump.  The  supply  will  stop  </a:t>
            </a:r>
            <a:r>
              <a:rPr lang="en-GB" altLang="it-IT" sz="800" b="0" dirty="0" smtClean="0">
                <a:solidFill>
                  <a:srgbClr val="000000"/>
                </a:solidFill>
                <a:latin typeface="Arial" panose="020B0604020202020204" pitchFamily="34" charset="0"/>
                <a:cs typeface="Times New Roman" panose="02020603050405020304" pitchFamily="18" charset="0"/>
              </a:rPr>
              <a:t>when the excess water collecting at the bottom of the container reaches the detachment level of the float due to the buoyancy thrust. The float moving away no longer provides (with its magnet) the magnetic field for the polarization of the reed blades and therefore, it returns to the open position.</a:t>
            </a:r>
            <a:endParaRPr lang="it-IT" altLang="it-IT" sz="800" b="0" dirty="0">
              <a:solidFill>
                <a:srgbClr val="003300"/>
              </a:solidFill>
              <a:latin typeface="Arial" panose="020B0604020202020204" pitchFamily="34" charset="0"/>
              <a:cs typeface="Times New Roman" panose="02020603050405020304" pitchFamily="18" charset="0"/>
            </a:endParaRPr>
          </a:p>
          <a:p>
            <a:pPr algn="just">
              <a:spcBef>
                <a:spcPct val="0"/>
              </a:spcBef>
              <a:buClrTx/>
              <a:buSzTx/>
              <a:buFontTx/>
              <a:buNone/>
            </a:pPr>
            <a:endParaRPr lang="it-IT" altLang="it-IT" sz="900" b="0" dirty="0">
              <a:solidFill>
                <a:srgbClr val="003300"/>
              </a:solidFill>
              <a:latin typeface="Arial" panose="020B0604020202020204" pitchFamily="34" charset="0"/>
              <a:cs typeface="Arial" panose="020B0604020202020204" pitchFamily="34" charset="0"/>
            </a:endParaRPr>
          </a:p>
        </p:txBody>
      </p:sp>
      <p:sp>
        <p:nvSpPr>
          <p:cNvPr id="19460" name="Rectangle 8">
            <a:extLst>
              <a:ext uri="{FF2B5EF4-FFF2-40B4-BE49-F238E27FC236}">
                <a16:creationId xmlns:a16="http://schemas.microsoft.com/office/drawing/2014/main" id="{FCE04CBE-BA1B-46A8-AB28-87DE077FA6E9}"/>
              </a:ext>
            </a:extLst>
          </p:cNvPr>
          <p:cNvSpPr>
            <a:spLocks noChangeArrowheads="1"/>
          </p:cNvSpPr>
          <p:nvPr/>
        </p:nvSpPr>
        <p:spPr bwMode="auto">
          <a:xfrm>
            <a:off x="2020888" y="1455738"/>
            <a:ext cx="90487"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3527" tIns="21763" rIns="43527" bIns="21763">
            <a:spAutoFit/>
          </a:bodyPr>
          <a:lstStyle>
            <a:lvl1pPr defTabSz="436563">
              <a:spcBef>
                <a:spcPct val="20000"/>
              </a:spcBef>
              <a:buClr>
                <a:schemeClr val="hlink"/>
              </a:buClr>
              <a:buSzPct val="60000"/>
              <a:buFont typeface="Wingdings" panose="05000000000000000000" pitchFamily="2" charset="2"/>
              <a:buChar char="n"/>
              <a:defRPr sz="1500">
                <a:solidFill>
                  <a:schemeClr val="tx1"/>
                </a:solidFill>
                <a:latin typeface="Times New Roman" panose="02020603050405020304" pitchFamily="18" charset="0"/>
              </a:defRPr>
            </a:lvl1pPr>
            <a:lvl2pPr marL="354013" indent="-136525" defTabSz="436563">
              <a:spcBef>
                <a:spcPct val="20000"/>
              </a:spcBef>
              <a:buClr>
                <a:schemeClr val="tx2"/>
              </a:buClr>
              <a:buSzPct val="60000"/>
              <a:buFont typeface="Wingdings" panose="05000000000000000000" pitchFamily="2" charset="2"/>
              <a:buChar char="n"/>
              <a:defRPr sz="1300">
                <a:solidFill>
                  <a:schemeClr val="tx1"/>
                </a:solidFill>
                <a:latin typeface="Times New Roman" panose="02020603050405020304" pitchFamily="18" charset="0"/>
              </a:defRPr>
            </a:lvl2pPr>
            <a:lvl3pPr marL="544513" indent="-107950" defTabSz="436563">
              <a:spcBef>
                <a:spcPct val="20000"/>
              </a:spcBef>
              <a:buClr>
                <a:schemeClr val="folHlink"/>
              </a:buClr>
              <a:buSzPct val="60000"/>
              <a:buFont typeface="Wingdings" panose="05000000000000000000" pitchFamily="2" charset="2"/>
              <a:buChar char="n"/>
              <a:defRPr sz="1100">
                <a:solidFill>
                  <a:schemeClr val="tx1"/>
                </a:solidFill>
                <a:latin typeface="Times New Roman" panose="02020603050405020304" pitchFamily="18" charset="0"/>
              </a:defRPr>
            </a:lvl3pPr>
            <a:lvl4pPr marL="760413" indent="-107950" defTabSz="436563">
              <a:spcBef>
                <a:spcPct val="20000"/>
              </a:spcBef>
              <a:buClr>
                <a:schemeClr val="tx1"/>
              </a:buClr>
              <a:buSzPct val="60000"/>
              <a:buFont typeface="Wingdings" panose="05000000000000000000" pitchFamily="2" charset="2"/>
              <a:buChar char="n"/>
              <a:defRPr sz="1000">
                <a:solidFill>
                  <a:schemeClr val="tx1"/>
                </a:solidFill>
                <a:latin typeface="Times New Roman" panose="02020603050405020304" pitchFamily="18" charset="0"/>
              </a:defRPr>
            </a:lvl4pPr>
            <a:lvl5pPr marL="979488" indent="-109538" defTabSz="436563">
              <a:spcBef>
                <a:spcPct val="20000"/>
              </a:spcBef>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5pPr>
            <a:lvl6pPr marL="1436688" indent="-109538"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6pPr>
            <a:lvl7pPr marL="1893888" indent="-109538"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7pPr>
            <a:lvl8pPr marL="2351088" indent="-109538"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8pPr>
            <a:lvl9pPr marL="2808288" indent="-109538"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9pPr>
          </a:lstStyle>
          <a:p>
            <a:pPr>
              <a:spcBef>
                <a:spcPct val="0"/>
              </a:spcBef>
              <a:buClrTx/>
              <a:buSzTx/>
              <a:buFontTx/>
              <a:buNone/>
            </a:pPr>
            <a:endParaRPr lang="it-IT" altLang="it-IT" sz="900">
              <a:solidFill>
                <a:srgbClr val="003300"/>
              </a:solidFill>
              <a:latin typeface="Arial" panose="020B0604020202020204" pitchFamily="34" charset="0"/>
            </a:endParaRPr>
          </a:p>
        </p:txBody>
      </p:sp>
      <p:sp>
        <p:nvSpPr>
          <p:cNvPr id="19461" name="Line 11">
            <a:extLst>
              <a:ext uri="{FF2B5EF4-FFF2-40B4-BE49-F238E27FC236}">
                <a16:creationId xmlns:a16="http://schemas.microsoft.com/office/drawing/2014/main" id="{121A7553-8819-4E6E-B1E5-0187A550F3CA}"/>
              </a:ext>
            </a:extLst>
          </p:cNvPr>
          <p:cNvSpPr>
            <a:spLocks noChangeShapeType="1"/>
          </p:cNvSpPr>
          <p:nvPr/>
        </p:nvSpPr>
        <p:spPr bwMode="auto">
          <a:xfrm flipV="1">
            <a:off x="3581400" y="1331913"/>
            <a:ext cx="36513" cy="1920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2" name="Rectangle 15">
            <a:extLst>
              <a:ext uri="{FF2B5EF4-FFF2-40B4-BE49-F238E27FC236}">
                <a16:creationId xmlns:a16="http://schemas.microsoft.com/office/drawing/2014/main" id="{7BEA76CD-5BD7-45FE-AD60-0CA09F5A872A}"/>
              </a:ext>
            </a:extLst>
          </p:cNvPr>
          <p:cNvSpPr>
            <a:spLocks noChangeArrowheads="1"/>
          </p:cNvSpPr>
          <p:nvPr/>
        </p:nvSpPr>
        <p:spPr bwMode="auto">
          <a:xfrm>
            <a:off x="1866900" y="2100263"/>
            <a:ext cx="2705100" cy="105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527" tIns="21763" rIns="43527" bIns="21763">
            <a:spAutoFit/>
          </a:bodyPr>
          <a:lstStyle>
            <a:lvl1pPr defTabSz="436563">
              <a:spcBef>
                <a:spcPct val="20000"/>
              </a:spcBef>
              <a:buClr>
                <a:schemeClr val="hlink"/>
              </a:buClr>
              <a:buSzPct val="60000"/>
              <a:buFont typeface="Wingdings" panose="05000000000000000000" pitchFamily="2" charset="2"/>
              <a:buChar char="n"/>
              <a:defRPr sz="1500">
                <a:solidFill>
                  <a:schemeClr val="tx1"/>
                </a:solidFill>
                <a:latin typeface="Times New Roman" panose="02020603050405020304" pitchFamily="18" charset="0"/>
              </a:defRPr>
            </a:lvl1pPr>
            <a:lvl2pPr marL="354013" indent="-136525" defTabSz="436563">
              <a:spcBef>
                <a:spcPct val="20000"/>
              </a:spcBef>
              <a:buClr>
                <a:schemeClr val="tx2"/>
              </a:buClr>
              <a:buSzPct val="60000"/>
              <a:buFont typeface="Wingdings" panose="05000000000000000000" pitchFamily="2" charset="2"/>
              <a:buChar char="n"/>
              <a:defRPr sz="1300">
                <a:solidFill>
                  <a:schemeClr val="tx1"/>
                </a:solidFill>
                <a:latin typeface="Times New Roman" panose="02020603050405020304" pitchFamily="18" charset="0"/>
              </a:defRPr>
            </a:lvl2pPr>
            <a:lvl3pPr marL="544513" indent="-107950" defTabSz="436563">
              <a:spcBef>
                <a:spcPct val="20000"/>
              </a:spcBef>
              <a:buClr>
                <a:schemeClr val="folHlink"/>
              </a:buClr>
              <a:buSzPct val="60000"/>
              <a:buFont typeface="Wingdings" panose="05000000000000000000" pitchFamily="2" charset="2"/>
              <a:buChar char="n"/>
              <a:defRPr sz="1100">
                <a:solidFill>
                  <a:schemeClr val="tx1"/>
                </a:solidFill>
                <a:latin typeface="Times New Roman" panose="02020603050405020304" pitchFamily="18" charset="0"/>
              </a:defRPr>
            </a:lvl3pPr>
            <a:lvl4pPr marL="760413" indent="-107950" defTabSz="436563">
              <a:spcBef>
                <a:spcPct val="20000"/>
              </a:spcBef>
              <a:buClr>
                <a:schemeClr val="tx1"/>
              </a:buClr>
              <a:buSzPct val="60000"/>
              <a:buFont typeface="Wingdings" panose="05000000000000000000" pitchFamily="2" charset="2"/>
              <a:buChar char="n"/>
              <a:defRPr sz="1000">
                <a:solidFill>
                  <a:schemeClr val="tx1"/>
                </a:solidFill>
                <a:latin typeface="Times New Roman" panose="02020603050405020304" pitchFamily="18" charset="0"/>
              </a:defRPr>
            </a:lvl4pPr>
            <a:lvl5pPr marL="979488" indent="-109538" defTabSz="436563">
              <a:spcBef>
                <a:spcPct val="20000"/>
              </a:spcBef>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5pPr>
            <a:lvl6pPr marL="1436688" indent="-109538"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6pPr>
            <a:lvl7pPr marL="1893888" indent="-109538"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7pPr>
            <a:lvl8pPr marL="2351088" indent="-109538"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8pPr>
            <a:lvl9pPr marL="2808288" indent="-109538"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9pPr>
          </a:lstStyle>
          <a:p>
            <a:pPr>
              <a:spcBef>
                <a:spcPct val="0"/>
              </a:spcBef>
              <a:buClrTx/>
              <a:buSzTx/>
              <a:buFontTx/>
              <a:buNone/>
            </a:pPr>
            <a:r>
              <a:rPr lang="en-GB" altLang="it-IT" sz="600" dirty="0">
                <a:solidFill>
                  <a:srgbClr val="000000"/>
                </a:solidFill>
                <a:latin typeface="Arial" panose="020B0604020202020204" pitchFamily="34" charset="0"/>
                <a:cs typeface="Times New Roman" panose="02020603050405020304" pitchFamily="18" charset="0"/>
              </a:rPr>
              <a:t>Legend:</a:t>
            </a:r>
            <a:endParaRPr lang="it-IT" altLang="it-IT" sz="600" dirty="0">
              <a:solidFill>
                <a:srgbClr val="000000"/>
              </a:solidFill>
              <a:latin typeface="Arial" panose="020B0604020202020204" pitchFamily="34" charset="0"/>
              <a:cs typeface="Times New Roman" panose="02020603050405020304" pitchFamily="18" charset="0"/>
            </a:endParaRPr>
          </a:p>
          <a:p>
            <a:pPr algn="just">
              <a:spcBef>
                <a:spcPct val="0"/>
              </a:spcBef>
              <a:buClrTx/>
              <a:buSzTx/>
              <a:buFontTx/>
              <a:buNone/>
            </a:pPr>
            <a:r>
              <a:rPr lang="en-GB" altLang="it-IT" sz="600" dirty="0">
                <a:solidFill>
                  <a:srgbClr val="000000"/>
                </a:solidFill>
                <a:latin typeface="Arial" panose="020B0604020202020204" pitchFamily="34" charset="0"/>
                <a:cs typeface="Times New Roman" panose="02020603050405020304" pitchFamily="18" charset="0"/>
              </a:rPr>
              <a:t>the excess water collecting at </a:t>
            </a:r>
            <a:r>
              <a:rPr lang="en-GB" altLang="it-IT" sz="600" dirty="0" smtClean="0">
                <a:solidFill>
                  <a:srgbClr val="000000"/>
                </a:solidFill>
                <a:latin typeface="Arial" panose="020B0604020202020204" pitchFamily="34" charset="0"/>
                <a:cs typeface="Times New Roman" panose="02020603050405020304" pitchFamily="18" charset="0"/>
              </a:rPr>
              <a:t>the bottom </a:t>
            </a:r>
            <a:r>
              <a:rPr lang="en-GB" altLang="it-IT" sz="600" dirty="0">
                <a:solidFill>
                  <a:srgbClr val="000000"/>
                </a:solidFill>
                <a:latin typeface="Arial" panose="020B0604020202020204" pitchFamily="34" charset="0"/>
                <a:cs typeface="Times New Roman" panose="02020603050405020304" pitchFamily="18" charset="0"/>
              </a:rPr>
              <a:t>1)  reed  device  2)  magnet  3)  float  4) bottom  of  the  container  reaches  structure  of  the  container  5)  bottom  the  level  of  detachment  of  the </a:t>
            </a:r>
            <a:endParaRPr lang="it-IT" altLang="it-IT" sz="600" dirty="0">
              <a:solidFill>
                <a:srgbClr val="000000"/>
              </a:solidFill>
              <a:latin typeface="Arial" panose="020B0604020202020204" pitchFamily="34" charset="0"/>
              <a:cs typeface="Times New Roman" panose="02020603050405020304" pitchFamily="18" charset="0"/>
            </a:endParaRPr>
          </a:p>
          <a:p>
            <a:pPr algn="just">
              <a:spcBef>
                <a:spcPct val="0"/>
              </a:spcBef>
              <a:buClrTx/>
              <a:buSzTx/>
              <a:buFontTx/>
              <a:buNone/>
            </a:pPr>
            <a:r>
              <a:rPr lang="en-GB" altLang="it-IT" sz="600" dirty="0">
                <a:solidFill>
                  <a:srgbClr val="000000"/>
                </a:solidFill>
                <a:latin typeface="Arial" panose="020B0604020202020204" pitchFamily="34" charset="0"/>
                <a:cs typeface="Times New Roman" panose="02020603050405020304" pitchFamily="18" charset="0"/>
              </a:rPr>
              <a:t>structure  in  expanded  polystyrene  6) float  due  to  the  buoyancy,  the tank  -  water  tank  7)  electric  cable  of the immersion pump 8) water pipe 9a) float  moving  away  no  longer release  level  of  the  reed  contact  9b) supplies  (with  its  magnet)  the bottom  and  reed  contact  level  10) magnetic field for the polarization irrigation water level of   the   reed   which   therefore returns to the open position.</a:t>
            </a:r>
            <a:endParaRPr lang="it-IT" altLang="it-IT" sz="600" dirty="0">
              <a:solidFill>
                <a:srgbClr val="000000"/>
              </a:solidFill>
              <a:latin typeface="Arial" panose="020B0604020202020204" pitchFamily="34" charset="0"/>
              <a:cs typeface="Times New Roman" panose="02020603050405020304" pitchFamily="18" charset="0"/>
            </a:endParaRPr>
          </a:p>
          <a:p>
            <a:pPr algn="just">
              <a:spcBef>
                <a:spcPct val="0"/>
              </a:spcBef>
              <a:buClrTx/>
              <a:buSzTx/>
              <a:buFontTx/>
              <a:buNone/>
            </a:pPr>
            <a:endParaRPr lang="it-IT" altLang="it-IT" sz="600" dirty="0">
              <a:solidFill>
                <a:srgbClr val="000000"/>
              </a:solidFill>
              <a:latin typeface="Arial" panose="020B0604020202020204" pitchFamily="34" charset="0"/>
            </a:endParaRPr>
          </a:p>
        </p:txBody>
      </p:sp>
      <p:sp>
        <p:nvSpPr>
          <p:cNvPr id="275468" name="Line 12">
            <a:extLst>
              <a:ext uri="{FF2B5EF4-FFF2-40B4-BE49-F238E27FC236}">
                <a16:creationId xmlns:a16="http://schemas.microsoft.com/office/drawing/2014/main" id="{F7DEA6BA-D64C-4033-B74B-E733F2009A9A}"/>
              </a:ext>
            </a:extLst>
          </p:cNvPr>
          <p:cNvSpPr>
            <a:spLocks noChangeShapeType="1"/>
          </p:cNvSpPr>
          <p:nvPr/>
        </p:nvSpPr>
        <p:spPr bwMode="auto">
          <a:xfrm flipV="1">
            <a:off x="2501900" y="1363663"/>
            <a:ext cx="620713"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9464" name="Picture 18">
            <a:extLst>
              <a:ext uri="{FF2B5EF4-FFF2-40B4-BE49-F238E27FC236}">
                <a16:creationId xmlns:a16="http://schemas.microsoft.com/office/drawing/2014/main" id="{7A68D00C-3838-4B31-96EB-A2EA1BAC2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69863"/>
            <a:ext cx="20891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ine 12">
            <a:extLst>
              <a:ext uri="{FF2B5EF4-FFF2-40B4-BE49-F238E27FC236}">
                <a16:creationId xmlns:a16="http://schemas.microsoft.com/office/drawing/2014/main" id="{BA14847B-7B08-4E18-AF7D-6B3C80CEE66D}"/>
              </a:ext>
            </a:extLst>
          </p:cNvPr>
          <p:cNvSpPr>
            <a:spLocks noChangeShapeType="1"/>
          </p:cNvSpPr>
          <p:nvPr/>
        </p:nvSpPr>
        <p:spPr bwMode="auto">
          <a:xfrm>
            <a:off x="2211388" y="881063"/>
            <a:ext cx="1093787" cy="385762"/>
          </a:xfrm>
          <a:prstGeom prst="line">
            <a:avLst/>
          </a:prstGeom>
          <a:noFill/>
          <a:ln w="254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advClick="0" advTm="9561">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5125">
                                            <p:txEl>
                                              <p:charRg st="0" end="146"/>
                                            </p:txEl>
                                          </p:spTgt>
                                        </p:tgtEl>
                                        <p:attrNameLst>
                                          <p:attrName>style.visibility</p:attrName>
                                        </p:attrNameLst>
                                      </p:cBhvr>
                                      <p:to>
                                        <p:strVal val="visible"/>
                                      </p:to>
                                    </p:set>
                                    <p:animEffect transition="in" filter="barn(inVertical)">
                                      <p:cBhvr>
                                        <p:cTn id="7" dur="500"/>
                                        <p:tgtEl>
                                          <p:spTgt spid="5125">
                                            <p:txEl>
                                              <p:charRg st="0" end="146"/>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125">
                                            <p:txEl>
                                              <p:charRg st="146" end="256"/>
                                            </p:txEl>
                                          </p:spTgt>
                                        </p:tgtEl>
                                        <p:attrNameLst>
                                          <p:attrName>style.visibility</p:attrName>
                                        </p:attrNameLst>
                                      </p:cBhvr>
                                      <p:to>
                                        <p:strVal val="visible"/>
                                      </p:to>
                                    </p:set>
                                    <p:animEffect transition="in" filter="barn(inVertical)">
                                      <p:cBhvr>
                                        <p:cTn id="10" dur="500"/>
                                        <p:tgtEl>
                                          <p:spTgt spid="5125">
                                            <p:txEl>
                                              <p:charRg st="146" end="256"/>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125">
                                            <p:txEl>
                                              <p:charRg st="256" end="576"/>
                                            </p:txEl>
                                          </p:spTgt>
                                        </p:tgtEl>
                                        <p:attrNameLst>
                                          <p:attrName>style.visibility</p:attrName>
                                        </p:attrNameLst>
                                      </p:cBhvr>
                                      <p:to>
                                        <p:strVal val="visible"/>
                                      </p:to>
                                    </p:set>
                                    <p:animEffect transition="in" filter="barn(inVertical)">
                                      <p:cBhvr>
                                        <p:cTn id="13" dur="500"/>
                                        <p:tgtEl>
                                          <p:spTgt spid="5125">
                                            <p:txEl>
                                              <p:charRg st="256" end="576"/>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nodeType="clickEffect">
                                  <p:stCondLst>
                                    <p:cond delay="0"/>
                                  </p:stCondLst>
                                  <p:childTnLst>
                                    <p:set>
                                      <p:cBhvr>
                                        <p:cTn id="17" dur="1" fill="hold">
                                          <p:stCondLst>
                                            <p:cond delay="0"/>
                                          </p:stCondLst>
                                        </p:cTn>
                                        <p:tgtEl>
                                          <p:spTgt spid="275468"/>
                                        </p:tgtEl>
                                        <p:attrNameLst>
                                          <p:attrName>style.visibility</p:attrName>
                                        </p:attrNameLst>
                                      </p:cBhvr>
                                      <p:to>
                                        <p:strVal val="visible"/>
                                      </p:to>
                                    </p:set>
                                    <p:anim calcmode="lin" valueType="num">
                                      <p:cBhvr>
                                        <p:cTn id="18" dur="1000" fill="hold"/>
                                        <p:tgtEl>
                                          <p:spTgt spid="275468"/>
                                        </p:tgtEl>
                                        <p:attrNameLst>
                                          <p:attrName>ppt_w</p:attrName>
                                        </p:attrNameLst>
                                      </p:cBhvr>
                                      <p:tavLst>
                                        <p:tav tm="0">
                                          <p:val>
                                            <p:strVal val="#ppt_w*0.70"/>
                                          </p:val>
                                        </p:tav>
                                        <p:tav tm="100000">
                                          <p:val>
                                            <p:strVal val="#ppt_w"/>
                                          </p:val>
                                        </p:tav>
                                      </p:tavLst>
                                    </p:anim>
                                    <p:anim calcmode="lin" valueType="num">
                                      <p:cBhvr>
                                        <p:cTn id="19" dur="1000" fill="hold"/>
                                        <p:tgtEl>
                                          <p:spTgt spid="275468"/>
                                        </p:tgtEl>
                                        <p:attrNameLst>
                                          <p:attrName>ppt_h</p:attrName>
                                        </p:attrNameLst>
                                      </p:cBhvr>
                                      <p:tavLst>
                                        <p:tav tm="0">
                                          <p:val>
                                            <p:strVal val="#ppt_h"/>
                                          </p:val>
                                        </p:tav>
                                        <p:tav tm="100000">
                                          <p:val>
                                            <p:strVal val="#ppt_h"/>
                                          </p:val>
                                        </p:tav>
                                      </p:tavLst>
                                    </p:anim>
                                    <p:animEffect transition="in" filter="fade">
                                      <p:cBhvr>
                                        <p:cTn id="20" dur="1000"/>
                                        <p:tgtEl>
                                          <p:spTgt spid="27546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xit" presetSubtype="16" fill="hold" nodeType="clickEffect">
                                  <p:stCondLst>
                                    <p:cond delay="2000"/>
                                  </p:stCondLst>
                                  <p:childTnLst>
                                    <p:animEffect transition="out" filter="diamond(in)">
                                      <p:cBhvr>
                                        <p:cTn id="24" dur="2000"/>
                                        <p:tgtEl>
                                          <p:spTgt spid="275468"/>
                                        </p:tgtEl>
                                      </p:cBhvr>
                                    </p:animEffect>
                                    <p:set>
                                      <p:cBhvr>
                                        <p:cTn id="25" dur="1" fill="hold">
                                          <p:stCondLst>
                                            <p:cond delay="1999"/>
                                          </p:stCondLst>
                                        </p:cTn>
                                        <p:tgtEl>
                                          <p:spTgt spid="275468"/>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55"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1000" fill="hold"/>
                                        <p:tgtEl>
                                          <p:spTgt spid="2"/>
                                        </p:tgtEl>
                                        <p:attrNameLst>
                                          <p:attrName>ppt_w</p:attrName>
                                        </p:attrNameLst>
                                      </p:cBhvr>
                                      <p:tavLst>
                                        <p:tav tm="0">
                                          <p:val>
                                            <p:strVal val="#ppt_w*0.70"/>
                                          </p:val>
                                        </p:tav>
                                        <p:tav tm="100000">
                                          <p:val>
                                            <p:strVal val="#ppt_w"/>
                                          </p:val>
                                        </p:tav>
                                      </p:tavLst>
                                    </p:anim>
                                    <p:anim calcmode="lin" valueType="num">
                                      <p:cBhvr>
                                        <p:cTn id="31" dur="1000" fill="hold"/>
                                        <p:tgtEl>
                                          <p:spTgt spid="2"/>
                                        </p:tgtEl>
                                        <p:attrNameLst>
                                          <p:attrName>ppt_h</p:attrName>
                                        </p:attrNameLst>
                                      </p:cBhvr>
                                      <p:tavLst>
                                        <p:tav tm="0">
                                          <p:val>
                                            <p:strVal val="#ppt_h"/>
                                          </p:val>
                                        </p:tav>
                                        <p:tav tm="100000">
                                          <p:val>
                                            <p:strVal val="#ppt_h"/>
                                          </p:val>
                                        </p:tav>
                                      </p:tavLst>
                                    </p:anim>
                                    <p:animEffect transition="in" filter="fade">
                                      <p:cBhvr>
                                        <p:cTn id="32" dur="1000"/>
                                        <p:tgtEl>
                                          <p:spTgt spid="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xit" presetSubtype="16" fill="hold" nodeType="clickEffect">
                                  <p:stCondLst>
                                    <p:cond delay="2000"/>
                                  </p:stCondLst>
                                  <p:childTnLst>
                                    <p:animEffect transition="out" filter="diamond(in)">
                                      <p:cBhvr>
                                        <p:cTn id="36" dur="2000"/>
                                        <p:tgtEl>
                                          <p:spTgt spid="2"/>
                                        </p:tgtEl>
                                      </p:cBhvr>
                                    </p:animEffect>
                                    <p:set>
                                      <p:cBhvr>
                                        <p:cTn id="3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43" name="Rectangle 15">
            <a:extLst>
              <a:ext uri="{FF2B5EF4-FFF2-40B4-BE49-F238E27FC236}">
                <a16:creationId xmlns:a16="http://schemas.microsoft.com/office/drawing/2014/main" id="{5FCAAB78-C6EC-4C3E-98B2-4A8209925970}"/>
              </a:ext>
            </a:extLst>
          </p:cNvPr>
          <p:cNvSpPr>
            <a:spLocks noChangeArrowheads="1"/>
          </p:cNvSpPr>
          <p:nvPr/>
        </p:nvSpPr>
        <p:spPr bwMode="auto">
          <a:xfrm>
            <a:off x="127000" y="341313"/>
            <a:ext cx="1728788"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527" tIns="21763" rIns="43527" bIns="21763" anchor="ctr"/>
          <a:lstStyle>
            <a:lvl1pPr defTabSz="436563">
              <a:defRPr b="1">
                <a:solidFill>
                  <a:schemeClr val="tx1"/>
                </a:solidFill>
                <a:latin typeface="Arial" panose="020B0604020202020204" pitchFamily="34" charset="0"/>
              </a:defRPr>
            </a:lvl1pPr>
            <a:lvl2pPr marL="354013" indent="-136525" defTabSz="436563">
              <a:defRPr b="1">
                <a:solidFill>
                  <a:schemeClr val="tx1"/>
                </a:solidFill>
                <a:latin typeface="Arial" panose="020B0604020202020204" pitchFamily="34" charset="0"/>
              </a:defRPr>
            </a:lvl2pPr>
            <a:lvl3pPr marL="544513" indent="-107950" defTabSz="436563">
              <a:defRPr b="1">
                <a:solidFill>
                  <a:schemeClr val="tx1"/>
                </a:solidFill>
                <a:latin typeface="Arial" panose="020B0604020202020204" pitchFamily="34" charset="0"/>
              </a:defRPr>
            </a:lvl3pPr>
            <a:lvl4pPr marL="760413" indent="-107950" defTabSz="436563">
              <a:defRPr b="1">
                <a:solidFill>
                  <a:schemeClr val="tx1"/>
                </a:solidFill>
                <a:latin typeface="Arial" panose="020B0604020202020204" pitchFamily="34" charset="0"/>
              </a:defRPr>
            </a:lvl4pPr>
            <a:lvl5pPr marL="979488" indent="-109538" defTabSz="436563">
              <a:defRPr b="1">
                <a:solidFill>
                  <a:schemeClr val="tx1"/>
                </a:solidFill>
                <a:latin typeface="Arial" panose="020B0604020202020204" pitchFamily="34" charset="0"/>
              </a:defRPr>
            </a:lvl5pPr>
            <a:lvl6pPr marL="1436688" indent="-109538" defTabSz="436563" eaLnBrk="0" fontAlgn="base" hangingPunct="0">
              <a:spcBef>
                <a:spcPct val="0"/>
              </a:spcBef>
              <a:spcAft>
                <a:spcPct val="0"/>
              </a:spcAft>
              <a:defRPr b="1">
                <a:solidFill>
                  <a:schemeClr val="tx1"/>
                </a:solidFill>
                <a:latin typeface="Arial" panose="020B0604020202020204" pitchFamily="34" charset="0"/>
              </a:defRPr>
            </a:lvl6pPr>
            <a:lvl7pPr marL="1893888" indent="-109538" defTabSz="436563" eaLnBrk="0" fontAlgn="base" hangingPunct="0">
              <a:spcBef>
                <a:spcPct val="0"/>
              </a:spcBef>
              <a:spcAft>
                <a:spcPct val="0"/>
              </a:spcAft>
              <a:defRPr b="1">
                <a:solidFill>
                  <a:schemeClr val="tx1"/>
                </a:solidFill>
                <a:latin typeface="Arial" panose="020B0604020202020204" pitchFamily="34" charset="0"/>
              </a:defRPr>
            </a:lvl7pPr>
            <a:lvl8pPr marL="2351088" indent="-109538" defTabSz="436563" eaLnBrk="0" fontAlgn="base" hangingPunct="0">
              <a:spcBef>
                <a:spcPct val="0"/>
              </a:spcBef>
              <a:spcAft>
                <a:spcPct val="0"/>
              </a:spcAft>
              <a:defRPr b="1">
                <a:solidFill>
                  <a:schemeClr val="tx1"/>
                </a:solidFill>
                <a:latin typeface="Arial" panose="020B0604020202020204" pitchFamily="34" charset="0"/>
              </a:defRPr>
            </a:lvl8pPr>
            <a:lvl9pPr marL="2808288" indent="-109538" defTabSz="436563"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it-IT" altLang="it-IT" sz="1100" b="0">
              <a:solidFill>
                <a:srgbClr val="003300"/>
              </a:solidFill>
              <a:effectLst>
                <a:outerShdw blurRad="38100" dist="38100" dir="2700000" algn="tl">
                  <a:srgbClr val="000000"/>
                </a:outerShdw>
              </a:effectLst>
              <a:latin typeface="Times New Roman" panose="02020603050405020304" pitchFamily="18" charset="0"/>
            </a:endParaRPr>
          </a:p>
        </p:txBody>
      </p:sp>
      <p:sp>
        <p:nvSpPr>
          <p:cNvPr id="5125" name="Rettangolo 1">
            <a:extLst>
              <a:ext uri="{FF2B5EF4-FFF2-40B4-BE49-F238E27FC236}">
                <a16:creationId xmlns:a16="http://schemas.microsoft.com/office/drawing/2014/main" id="{8A204BE8-8789-4A6A-B5BE-D3D8BC2420E3}"/>
              </a:ext>
            </a:extLst>
          </p:cNvPr>
          <p:cNvSpPr>
            <a:spLocks noChangeArrowheads="1"/>
          </p:cNvSpPr>
          <p:nvPr/>
        </p:nvSpPr>
        <p:spPr bwMode="auto">
          <a:xfrm rot="10800000" flipV="1">
            <a:off x="2359025" y="1663700"/>
            <a:ext cx="2212975"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527" tIns="21763" rIns="43527" bIns="21763">
            <a:spAutoFit/>
          </a:bodyPr>
          <a:lstStyle>
            <a:lvl1pPr defTabSz="436563">
              <a:spcBef>
                <a:spcPct val="20000"/>
              </a:spcBef>
              <a:buClr>
                <a:schemeClr val="hlink"/>
              </a:buClr>
              <a:buSzPct val="60000"/>
              <a:buFont typeface="Wingdings" panose="05000000000000000000" pitchFamily="2" charset="2"/>
              <a:buChar char="n"/>
              <a:defRPr sz="1500">
                <a:solidFill>
                  <a:schemeClr val="tx1"/>
                </a:solidFill>
                <a:latin typeface="Times New Roman" panose="02020603050405020304" pitchFamily="18" charset="0"/>
              </a:defRPr>
            </a:lvl1pPr>
            <a:lvl2pPr marL="354013" indent="-136525" defTabSz="436563">
              <a:spcBef>
                <a:spcPct val="20000"/>
              </a:spcBef>
              <a:buClr>
                <a:schemeClr val="tx2"/>
              </a:buClr>
              <a:buSzPct val="60000"/>
              <a:buFont typeface="Wingdings" panose="05000000000000000000" pitchFamily="2" charset="2"/>
              <a:buChar char="n"/>
              <a:defRPr sz="1300">
                <a:solidFill>
                  <a:schemeClr val="tx1"/>
                </a:solidFill>
                <a:latin typeface="Times New Roman" panose="02020603050405020304" pitchFamily="18" charset="0"/>
              </a:defRPr>
            </a:lvl2pPr>
            <a:lvl3pPr marL="544513" indent="-107950" defTabSz="436563">
              <a:spcBef>
                <a:spcPct val="20000"/>
              </a:spcBef>
              <a:buClr>
                <a:schemeClr val="folHlink"/>
              </a:buClr>
              <a:buSzPct val="60000"/>
              <a:buFont typeface="Wingdings" panose="05000000000000000000" pitchFamily="2" charset="2"/>
              <a:buChar char="n"/>
              <a:defRPr sz="1100">
                <a:solidFill>
                  <a:schemeClr val="tx1"/>
                </a:solidFill>
                <a:latin typeface="Times New Roman" panose="02020603050405020304" pitchFamily="18" charset="0"/>
              </a:defRPr>
            </a:lvl3pPr>
            <a:lvl4pPr marL="760413" indent="-107950" defTabSz="436563">
              <a:spcBef>
                <a:spcPct val="20000"/>
              </a:spcBef>
              <a:buClr>
                <a:schemeClr val="tx1"/>
              </a:buClr>
              <a:buSzPct val="60000"/>
              <a:buFont typeface="Wingdings" panose="05000000000000000000" pitchFamily="2" charset="2"/>
              <a:buChar char="n"/>
              <a:defRPr sz="1000">
                <a:solidFill>
                  <a:schemeClr val="tx1"/>
                </a:solidFill>
                <a:latin typeface="Times New Roman" panose="02020603050405020304" pitchFamily="18" charset="0"/>
              </a:defRPr>
            </a:lvl4pPr>
            <a:lvl5pPr marL="979488" indent="-109538" defTabSz="436563">
              <a:spcBef>
                <a:spcPct val="20000"/>
              </a:spcBef>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5pPr>
            <a:lvl6pPr marL="1436688" indent="-109538"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6pPr>
            <a:lvl7pPr marL="1893888" indent="-109538"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7pPr>
            <a:lvl8pPr marL="2351088" indent="-109538"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8pPr>
            <a:lvl9pPr marL="2808288" indent="-109538"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9pPr>
          </a:lstStyle>
          <a:p>
            <a:pPr algn="just">
              <a:spcBef>
                <a:spcPct val="0"/>
              </a:spcBef>
              <a:buClrTx/>
              <a:buSzTx/>
              <a:buFontTx/>
              <a:buNone/>
            </a:pPr>
            <a:r>
              <a:rPr lang="en-US" altLang="it-IT" sz="1000" b="0" dirty="0">
                <a:solidFill>
                  <a:srgbClr val="222222"/>
                </a:solidFill>
                <a:latin typeface="inherit"/>
              </a:rPr>
              <a:t>Reed switch operation</a:t>
            </a:r>
            <a:r>
              <a:rPr lang="it-IT" altLang="it-IT" sz="1000" dirty="0">
                <a:solidFill>
                  <a:srgbClr val="000000"/>
                </a:solidFill>
                <a:latin typeface="Calibri" panose="020F0502020204030204" pitchFamily="34" charset="0"/>
              </a:rPr>
              <a:t> :</a:t>
            </a:r>
          </a:p>
        </p:txBody>
      </p:sp>
      <p:pic>
        <p:nvPicPr>
          <p:cNvPr id="21508" name="Immagine 1">
            <a:extLst>
              <a:ext uri="{FF2B5EF4-FFF2-40B4-BE49-F238E27FC236}">
                <a16:creationId xmlns:a16="http://schemas.microsoft.com/office/drawing/2014/main" id="{33D0686E-03EC-4443-B826-0408C66170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74925" y="403225"/>
            <a:ext cx="194945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5">
            <a:extLst>
              <a:ext uri="{FF2B5EF4-FFF2-40B4-BE49-F238E27FC236}">
                <a16:creationId xmlns:a16="http://schemas.microsoft.com/office/drawing/2014/main" id="{CDE64DAD-F5E5-401D-A227-6F6940DB1D4D}"/>
              </a:ext>
            </a:extLst>
          </p:cNvPr>
          <p:cNvSpPr>
            <a:spLocks noChangeArrowheads="1"/>
          </p:cNvSpPr>
          <p:nvPr/>
        </p:nvSpPr>
        <p:spPr bwMode="auto">
          <a:xfrm>
            <a:off x="90488" y="339725"/>
            <a:ext cx="2232025"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527" tIns="21763" rIns="43527" bIns="21763" anchor="ctr"/>
          <a:lstStyle>
            <a:lvl1pPr defTabSz="436563">
              <a:defRPr b="1">
                <a:solidFill>
                  <a:schemeClr val="tx1"/>
                </a:solidFill>
                <a:latin typeface="Arial" panose="020B0604020202020204" pitchFamily="34" charset="0"/>
              </a:defRPr>
            </a:lvl1pPr>
            <a:lvl2pPr marL="354013" indent="-136525" defTabSz="436563">
              <a:defRPr b="1">
                <a:solidFill>
                  <a:schemeClr val="tx1"/>
                </a:solidFill>
                <a:latin typeface="Arial" panose="020B0604020202020204" pitchFamily="34" charset="0"/>
              </a:defRPr>
            </a:lvl2pPr>
            <a:lvl3pPr marL="544513" indent="-107950" defTabSz="436563">
              <a:defRPr b="1">
                <a:solidFill>
                  <a:schemeClr val="tx1"/>
                </a:solidFill>
                <a:latin typeface="Arial" panose="020B0604020202020204" pitchFamily="34" charset="0"/>
              </a:defRPr>
            </a:lvl3pPr>
            <a:lvl4pPr marL="760413" indent="-107950" defTabSz="436563">
              <a:defRPr b="1">
                <a:solidFill>
                  <a:schemeClr val="tx1"/>
                </a:solidFill>
                <a:latin typeface="Arial" panose="020B0604020202020204" pitchFamily="34" charset="0"/>
              </a:defRPr>
            </a:lvl4pPr>
            <a:lvl5pPr marL="979488" indent="-109538" defTabSz="436563">
              <a:defRPr b="1">
                <a:solidFill>
                  <a:schemeClr val="tx1"/>
                </a:solidFill>
                <a:latin typeface="Arial" panose="020B0604020202020204" pitchFamily="34" charset="0"/>
              </a:defRPr>
            </a:lvl5pPr>
            <a:lvl6pPr marL="1436688" indent="-109538" defTabSz="436563" eaLnBrk="0" fontAlgn="base" hangingPunct="0">
              <a:spcBef>
                <a:spcPct val="0"/>
              </a:spcBef>
              <a:spcAft>
                <a:spcPct val="0"/>
              </a:spcAft>
              <a:defRPr b="1">
                <a:solidFill>
                  <a:schemeClr val="tx1"/>
                </a:solidFill>
                <a:latin typeface="Arial" panose="020B0604020202020204" pitchFamily="34" charset="0"/>
              </a:defRPr>
            </a:lvl6pPr>
            <a:lvl7pPr marL="1893888" indent="-109538" defTabSz="436563" eaLnBrk="0" fontAlgn="base" hangingPunct="0">
              <a:spcBef>
                <a:spcPct val="0"/>
              </a:spcBef>
              <a:spcAft>
                <a:spcPct val="0"/>
              </a:spcAft>
              <a:defRPr b="1">
                <a:solidFill>
                  <a:schemeClr val="tx1"/>
                </a:solidFill>
                <a:latin typeface="Arial" panose="020B0604020202020204" pitchFamily="34" charset="0"/>
              </a:defRPr>
            </a:lvl7pPr>
            <a:lvl8pPr marL="2351088" indent="-109538" defTabSz="436563" eaLnBrk="0" fontAlgn="base" hangingPunct="0">
              <a:spcBef>
                <a:spcPct val="0"/>
              </a:spcBef>
              <a:spcAft>
                <a:spcPct val="0"/>
              </a:spcAft>
              <a:defRPr b="1">
                <a:solidFill>
                  <a:schemeClr val="tx1"/>
                </a:solidFill>
                <a:latin typeface="Arial" panose="020B0604020202020204" pitchFamily="34" charset="0"/>
              </a:defRPr>
            </a:lvl8pPr>
            <a:lvl9pPr marL="2808288" indent="-109538" defTabSz="436563"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it-IT" altLang="it-IT" sz="1100" b="0">
              <a:solidFill>
                <a:srgbClr val="003300"/>
              </a:solidFill>
              <a:effectLst>
                <a:outerShdw blurRad="38100" dist="38100" dir="2700000" algn="tl">
                  <a:srgbClr val="000000"/>
                </a:outerShdw>
              </a:effectLst>
              <a:latin typeface="Times New Roman" panose="02020603050405020304" pitchFamily="18" charset="0"/>
            </a:endParaRPr>
          </a:p>
        </p:txBody>
      </p:sp>
      <p:sp>
        <p:nvSpPr>
          <p:cNvPr id="21510" name="Rettangolo 6">
            <a:extLst>
              <a:ext uri="{FF2B5EF4-FFF2-40B4-BE49-F238E27FC236}">
                <a16:creationId xmlns:a16="http://schemas.microsoft.com/office/drawing/2014/main" id="{DE596886-1682-4F03-BAC8-68C07777D70D}"/>
              </a:ext>
            </a:extLst>
          </p:cNvPr>
          <p:cNvSpPr>
            <a:spLocks noChangeArrowheads="1"/>
          </p:cNvSpPr>
          <p:nvPr/>
        </p:nvSpPr>
        <p:spPr bwMode="auto">
          <a:xfrm>
            <a:off x="0" y="436563"/>
            <a:ext cx="2503488"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527" tIns="21763" rIns="43527" bIns="21763">
            <a:spAutoFit/>
          </a:bodyPr>
          <a:lstStyle>
            <a:lvl1pPr defTabSz="436563">
              <a:spcBef>
                <a:spcPct val="20000"/>
              </a:spcBef>
              <a:buClr>
                <a:schemeClr val="hlink"/>
              </a:buClr>
              <a:buSzPct val="60000"/>
              <a:buFont typeface="Wingdings" panose="05000000000000000000" pitchFamily="2" charset="2"/>
              <a:buChar char="n"/>
              <a:defRPr sz="1500">
                <a:solidFill>
                  <a:schemeClr val="tx1"/>
                </a:solidFill>
                <a:latin typeface="Times New Roman" panose="02020603050405020304" pitchFamily="18" charset="0"/>
              </a:defRPr>
            </a:lvl1pPr>
            <a:lvl2pPr marL="354013" indent="-136525" defTabSz="436563">
              <a:spcBef>
                <a:spcPct val="20000"/>
              </a:spcBef>
              <a:buClr>
                <a:schemeClr val="tx2"/>
              </a:buClr>
              <a:buSzPct val="60000"/>
              <a:buFont typeface="Wingdings" panose="05000000000000000000" pitchFamily="2" charset="2"/>
              <a:buChar char="n"/>
              <a:defRPr sz="1300">
                <a:solidFill>
                  <a:schemeClr val="tx1"/>
                </a:solidFill>
                <a:latin typeface="Times New Roman" panose="02020603050405020304" pitchFamily="18" charset="0"/>
              </a:defRPr>
            </a:lvl2pPr>
            <a:lvl3pPr marL="544513" indent="-107950" defTabSz="436563">
              <a:spcBef>
                <a:spcPct val="20000"/>
              </a:spcBef>
              <a:buClr>
                <a:schemeClr val="folHlink"/>
              </a:buClr>
              <a:buSzPct val="60000"/>
              <a:buFont typeface="Wingdings" panose="05000000000000000000" pitchFamily="2" charset="2"/>
              <a:buChar char="n"/>
              <a:defRPr sz="1100">
                <a:solidFill>
                  <a:schemeClr val="tx1"/>
                </a:solidFill>
                <a:latin typeface="Times New Roman" panose="02020603050405020304" pitchFamily="18" charset="0"/>
              </a:defRPr>
            </a:lvl3pPr>
            <a:lvl4pPr marL="760413" indent="-107950" defTabSz="436563">
              <a:spcBef>
                <a:spcPct val="20000"/>
              </a:spcBef>
              <a:buClr>
                <a:schemeClr val="tx1"/>
              </a:buClr>
              <a:buSzPct val="60000"/>
              <a:buFont typeface="Wingdings" panose="05000000000000000000" pitchFamily="2" charset="2"/>
              <a:buChar char="n"/>
              <a:defRPr sz="1000">
                <a:solidFill>
                  <a:schemeClr val="tx1"/>
                </a:solidFill>
                <a:latin typeface="Times New Roman" panose="02020603050405020304" pitchFamily="18" charset="0"/>
              </a:defRPr>
            </a:lvl4pPr>
            <a:lvl5pPr marL="979488" indent="-109538" defTabSz="436563">
              <a:spcBef>
                <a:spcPct val="20000"/>
              </a:spcBef>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5pPr>
            <a:lvl6pPr marL="1436688" indent="-109538"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6pPr>
            <a:lvl7pPr marL="1893888" indent="-109538"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7pPr>
            <a:lvl8pPr marL="2351088" indent="-109538"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8pPr>
            <a:lvl9pPr marL="2808288" indent="-109538"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9pPr>
          </a:lstStyle>
          <a:p>
            <a:pPr algn="just" eaLnBrk="1" hangingPunct="1">
              <a:spcBef>
                <a:spcPct val="0"/>
              </a:spcBef>
              <a:buClrTx/>
              <a:buSzTx/>
              <a:buFontTx/>
              <a:buNone/>
            </a:pPr>
            <a:endParaRPr lang="it-IT" altLang="it-IT" sz="900">
              <a:solidFill>
                <a:srgbClr val="003300"/>
              </a:solidFill>
              <a:latin typeface="Calibri" panose="020F0502020204030204" pitchFamily="34" charset="0"/>
            </a:endParaRPr>
          </a:p>
        </p:txBody>
      </p:sp>
      <p:sp>
        <p:nvSpPr>
          <p:cNvPr id="21511" name="Rettangolo 6">
            <a:extLst>
              <a:ext uri="{FF2B5EF4-FFF2-40B4-BE49-F238E27FC236}">
                <a16:creationId xmlns:a16="http://schemas.microsoft.com/office/drawing/2014/main" id="{54080549-E6AE-4FBE-BC97-98E4985B3623}"/>
              </a:ext>
            </a:extLst>
          </p:cNvPr>
          <p:cNvSpPr>
            <a:spLocks noChangeArrowheads="1"/>
          </p:cNvSpPr>
          <p:nvPr/>
        </p:nvSpPr>
        <p:spPr bwMode="auto">
          <a:xfrm>
            <a:off x="107386" y="-132184"/>
            <a:ext cx="2141538" cy="3414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527" tIns="21763" rIns="43527" bIns="21763">
            <a:spAutoFit/>
          </a:bodyPr>
          <a:lstStyle>
            <a:lvl1pPr defTabSz="436563">
              <a:spcBef>
                <a:spcPct val="20000"/>
              </a:spcBef>
              <a:buClr>
                <a:schemeClr val="hlink"/>
              </a:buClr>
              <a:buSzPct val="60000"/>
              <a:buFont typeface="Wingdings" panose="05000000000000000000" pitchFamily="2" charset="2"/>
              <a:buChar char="n"/>
              <a:defRPr sz="1500">
                <a:solidFill>
                  <a:schemeClr val="tx1"/>
                </a:solidFill>
                <a:latin typeface="Times New Roman" panose="02020603050405020304" pitchFamily="18" charset="0"/>
              </a:defRPr>
            </a:lvl1pPr>
            <a:lvl2pPr marL="354013" indent="-136525" defTabSz="436563">
              <a:spcBef>
                <a:spcPct val="20000"/>
              </a:spcBef>
              <a:buClr>
                <a:schemeClr val="tx2"/>
              </a:buClr>
              <a:buSzPct val="60000"/>
              <a:buFont typeface="Wingdings" panose="05000000000000000000" pitchFamily="2" charset="2"/>
              <a:buChar char="n"/>
              <a:defRPr sz="1300">
                <a:solidFill>
                  <a:schemeClr val="tx1"/>
                </a:solidFill>
                <a:latin typeface="Times New Roman" panose="02020603050405020304" pitchFamily="18" charset="0"/>
              </a:defRPr>
            </a:lvl2pPr>
            <a:lvl3pPr marL="544513" indent="-107950" defTabSz="436563">
              <a:spcBef>
                <a:spcPct val="20000"/>
              </a:spcBef>
              <a:buClr>
                <a:schemeClr val="folHlink"/>
              </a:buClr>
              <a:buSzPct val="60000"/>
              <a:buFont typeface="Wingdings" panose="05000000000000000000" pitchFamily="2" charset="2"/>
              <a:buChar char="n"/>
              <a:defRPr sz="1100">
                <a:solidFill>
                  <a:schemeClr val="tx1"/>
                </a:solidFill>
                <a:latin typeface="Times New Roman" panose="02020603050405020304" pitchFamily="18" charset="0"/>
              </a:defRPr>
            </a:lvl3pPr>
            <a:lvl4pPr marL="760413" indent="-107950" defTabSz="436563">
              <a:spcBef>
                <a:spcPct val="20000"/>
              </a:spcBef>
              <a:buClr>
                <a:schemeClr val="tx1"/>
              </a:buClr>
              <a:buSzPct val="60000"/>
              <a:buFont typeface="Wingdings" panose="05000000000000000000" pitchFamily="2" charset="2"/>
              <a:buChar char="n"/>
              <a:defRPr sz="1000">
                <a:solidFill>
                  <a:schemeClr val="tx1"/>
                </a:solidFill>
                <a:latin typeface="Times New Roman" panose="02020603050405020304" pitchFamily="18" charset="0"/>
              </a:defRPr>
            </a:lvl4pPr>
            <a:lvl5pPr marL="979488" indent="-109538" defTabSz="436563">
              <a:spcBef>
                <a:spcPct val="20000"/>
              </a:spcBef>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5pPr>
            <a:lvl6pPr marL="1436688" indent="-109538"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6pPr>
            <a:lvl7pPr marL="1893888" indent="-109538"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7pPr>
            <a:lvl8pPr marL="2351088" indent="-109538"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8pPr>
            <a:lvl9pPr marL="2808288" indent="-109538"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9pPr>
          </a:lstStyle>
          <a:p>
            <a:pPr algn="just" eaLnBrk="1" hangingPunct="1">
              <a:spcBef>
                <a:spcPct val="0"/>
              </a:spcBef>
              <a:buClrTx/>
              <a:buSzTx/>
              <a:buFontTx/>
              <a:buNone/>
            </a:pPr>
            <a:endParaRPr lang="it-IT" altLang="it-IT" sz="900" dirty="0">
              <a:solidFill>
                <a:srgbClr val="003300"/>
              </a:solidFill>
              <a:latin typeface="Calibri" panose="020F0502020204030204" pitchFamily="34" charset="0"/>
            </a:endParaRPr>
          </a:p>
          <a:p>
            <a:pPr algn="just" eaLnBrk="1" hangingPunct="1">
              <a:spcBef>
                <a:spcPct val="0"/>
              </a:spcBef>
              <a:buClrTx/>
              <a:buSzTx/>
              <a:buFontTx/>
              <a:buNone/>
            </a:pPr>
            <a:r>
              <a:rPr lang="en-GB" altLang="it-IT" sz="900" dirty="0">
                <a:solidFill>
                  <a:srgbClr val="000000"/>
                </a:solidFill>
                <a:latin typeface="Arial" panose="020B0604020202020204" pitchFamily="34" charset="0"/>
                <a:cs typeface="Arial" panose="020B0604020202020204" pitchFamily="34" charset="0"/>
              </a:rPr>
              <a:t>Therefore, the irrigation system </a:t>
            </a:r>
          </a:p>
          <a:p>
            <a:pPr algn="just" eaLnBrk="1" hangingPunct="1">
              <a:spcBef>
                <a:spcPct val="0"/>
              </a:spcBef>
              <a:buClrTx/>
              <a:buSzTx/>
              <a:buFontTx/>
              <a:buNone/>
            </a:pPr>
            <a:r>
              <a:rPr lang="en-GB" altLang="it-IT" sz="900" b="0" dirty="0">
                <a:solidFill>
                  <a:srgbClr val="000000"/>
                </a:solidFill>
                <a:latin typeface="Arial" panose="020B0604020202020204" pitchFamily="34" charset="0"/>
                <a:cs typeface="Arial" panose="020B0604020202020204" pitchFamily="34" charset="0"/>
              </a:rPr>
              <a:t>described    achieves    water </a:t>
            </a:r>
            <a:endParaRPr lang="it-IT" altLang="it-IT" sz="900" b="0" dirty="0">
              <a:solidFill>
                <a:srgbClr val="000000"/>
              </a:solidFill>
              <a:latin typeface="Arial" panose="020B0604020202020204" pitchFamily="34" charset="0"/>
              <a:cs typeface="Times New Roman" panose="02020603050405020304" pitchFamily="18" charset="0"/>
            </a:endParaRPr>
          </a:p>
          <a:p>
            <a:pPr algn="just" eaLnBrk="1" hangingPunct="1">
              <a:spcBef>
                <a:spcPct val="0"/>
              </a:spcBef>
              <a:buClrTx/>
              <a:buSzTx/>
              <a:buFontTx/>
              <a:buNone/>
            </a:pPr>
            <a:r>
              <a:rPr lang="en-GB" altLang="it-IT" sz="900" b="0" dirty="0">
                <a:solidFill>
                  <a:srgbClr val="000000"/>
                </a:solidFill>
                <a:latin typeface="Arial" panose="020B0604020202020204" pitchFamily="34" charset="0"/>
                <a:cs typeface="Arial" panose="020B0604020202020204" pitchFamily="34" charset="0"/>
              </a:rPr>
              <a:t>delivery  without  the  need  for </a:t>
            </a:r>
            <a:endParaRPr lang="it-IT" altLang="it-IT" sz="900" b="0" dirty="0">
              <a:solidFill>
                <a:srgbClr val="000000"/>
              </a:solidFill>
              <a:latin typeface="Arial" panose="020B0604020202020204" pitchFamily="34" charset="0"/>
              <a:cs typeface="Times New Roman" panose="02020603050405020304" pitchFamily="18" charset="0"/>
            </a:endParaRPr>
          </a:p>
          <a:p>
            <a:pPr algn="just" eaLnBrk="1" hangingPunct="1">
              <a:spcBef>
                <a:spcPct val="0"/>
              </a:spcBef>
              <a:buClrTx/>
              <a:buSzTx/>
              <a:buFontTx/>
              <a:buNone/>
            </a:pPr>
            <a:r>
              <a:rPr lang="en-GB" altLang="it-IT" sz="900" b="0" dirty="0">
                <a:solidFill>
                  <a:srgbClr val="000000"/>
                </a:solidFill>
                <a:latin typeface="Arial" panose="020B0604020202020204" pitchFamily="34" charset="0"/>
                <a:cs typeface="Arial" panose="020B0604020202020204" pitchFamily="34" charset="0"/>
              </a:rPr>
              <a:t>any timer.</a:t>
            </a:r>
            <a:endParaRPr lang="it-IT" altLang="it-IT" sz="900" b="0" dirty="0">
              <a:solidFill>
                <a:srgbClr val="000000"/>
              </a:solidFill>
              <a:latin typeface="Arial" panose="020B0604020202020204" pitchFamily="34" charset="0"/>
              <a:cs typeface="Times New Roman" panose="02020603050405020304" pitchFamily="18" charset="0"/>
            </a:endParaRPr>
          </a:p>
          <a:p>
            <a:pPr algn="just" eaLnBrk="1" hangingPunct="1">
              <a:spcBef>
                <a:spcPct val="0"/>
              </a:spcBef>
              <a:buClrTx/>
              <a:buSzTx/>
              <a:buFontTx/>
              <a:buNone/>
            </a:pPr>
            <a:r>
              <a:rPr lang="en-GB" altLang="it-IT" sz="900" b="0" dirty="0">
                <a:solidFill>
                  <a:srgbClr val="000000"/>
                </a:solidFill>
                <a:latin typeface="Arial" panose="020B0604020202020204" pitchFamily="34" charset="0"/>
                <a:cs typeface="Arial" panose="020B0604020202020204" pitchFamily="34" charset="0"/>
              </a:rPr>
              <a:t>Frequency  and  quantity  of </a:t>
            </a:r>
            <a:endParaRPr lang="it-IT" altLang="it-IT" sz="900" b="0" dirty="0">
              <a:solidFill>
                <a:srgbClr val="000000"/>
              </a:solidFill>
              <a:latin typeface="Arial" panose="020B0604020202020204" pitchFamily="34" charset="0"/>
              <a:cs typeface="Times New Roman" panose="02020603050405020304" pitchFamily="18" charset="0"/>
            </a:endParaRPr>
          </a:p>
          <a:p>
            <a:pPr algn="just" eaLnBrk="1" hangingPunct="1">
              <a:spcBef>
                <a:spcPct val="0"/>
              </a:spcBef>
              <a:buClrTx/>
              <a:buSzTx/>
              <a:buFontTx/>
              <a:buNone/>
            </a:pPr>
            <a:r>
              <a:rPr lang="en-GB" altLang="it-IT" sz="900" b="0" dirty="0">
                <a:solidFill>
                  <a:srgbClr val="000000"/>
                </a:solidFill>
                <a:latin typeface="Arial" panose="020B0604020202020204" pitchFamily="34" charset="0"/>
                <a:cs typeface="Arial" panose="020B0604020202020204" pitchFamily="34" charset="0"/>
              </a:rPr>
              <a:t>water  supplied  is  determined </a:t>
            </a:r>
            <a:endParaRPr lang="it-IT" altLang="it-IT" sz="900" b="0" dirty="0">
              <a:solidFill>
                <a:srgbClr val="000000"/>
              </a:solidFill>
              <a:latin typeface="Arial" panose="020B0604020202020204" pitchFamily="34" charset="0"/>
              <a:cs typeface="Times New Roman" panose="02020603050405020304" pitchFamily="18" charset="0"/>
            </a:endParaRPr>
          </a:p>
          <a:p>
            <a:pPr algn="just" eaLnBrk="1" hangingPunct="1">
              <a:spcBef>
                <a:spcPct val="0"/>
              </a:spcBef>
              <a:buClrTx/>
              <a:buSzTx/>
              <a:buFontTx/>
              <a:buNone/>
            </a:pPr>
            <a:r>
              <a:rPr lang="en-GB" altLang="it-IT" sz="900" b="0" dirty="0">
                <a:solidFill>
                  <a:srgbClr val="000000"/>
                </a:solidFill>
                <a:latin typeface="Arial" panose="020B0604020202020204" pitchFamily="34" charset="0"/>
                <a:cs typeface="Arial" panose="020B0604020202020204" pitchFamily="34" charset="0"/>
              </a:rPr>
              <a:t>by  the  radical  absorption  and </a:t>
            </a:r>
            <a:endParaRPr lang="it-IT" altLang="it-IT" sz="900" b="0" dirty="0">
              <a:solidFill>
                <a:srgbClr val="000000"/>
              </a:solidFill>
              <a:latin typeface="Arial" panose="020B0604020202020204" pitchFamily="34" charset="0"/>
              <a:cs typeface="Times New Roman" panose="02020603050405020304" pitchFamily="18" charset="0"/>
            </a:endParaRPr>
          </a:p>
          <a:p>
            <a:pPr algn="just" eaLnBrk="1" hangingPunct="1">
              <a:spcBef>
                <a:spcPct val="0"/>
              </a:spcBef>
              <a:buClrTx/>
              <a:buSzTx/>
              <a:buFontTx/>
              <a:buNone/>
            </a:pPr>
            <a:r>
              <a:rPr lang="en-GB" altLang="it-IT" sz="900" b="0" dirty="0">
                <a:solidFill>
                  <a:srgbClr val="000000"/>
                </a:solidFill>
                <a:latin typeface="Arial" panose="020B0604020202020204" pitchFamily="34" charset="0"/>
                <a:cs typeface="Arial" panose="020B0604020202020204" pitchFamily="34" charset="0"/>
              </a:rPr>
              <a:t>by   the   thermo-hygrometric </a:t>
            </a:r>
            <a:endParaRPr lang="it-IT" altLang="it-IT" sz="900" b="0" dirty="0">
              <a:solidFill>
                <a:srgbClr val="000000"/>
              </a:solidFill>
              <a:latin typeface="Arial" panose="020B0604020202020204" pitchFamily="34" charset="0"/>
              <a:cs typeface="Times New Roman" panose="02020603050405020304" pitchFamily="18" charset="0"/>
            </a:endParaRPr>
          </a:p>
          <a:p>
            <a:pPr algn="just" eaLnBrk="1" hangingPunct="1">
              <a:spcBef>
                <a:spcPct val="0"/>
              </a:spcBef>
              <a:buClrTx/>
              <a:buSzTx/>
              <a:buFontTx/>
              <a:buNone/>
            </a:pPr>
            <a:r>
              <a:rPr lang="en-GB" altLang="it-IT" sz="900" b="0" dirty="0">
                <a:solidFill>
                  <a:srgbClr val="000000"/>
                </a:solidFill>
                <a:latin typeface="Arial" panose="020B0604020202020204" pitchFamily="34" charset="0"/>
                <a:cs typeface="Arial" panose="020B0604020202020204" pitchFamily="34" charset="0"/>
              </a:rPr>
              <a:t>conditions in which it is placed; </a:t>
            </a:r>
            <a:endParaRPr lang="it-IT" altLang="it-IT" sz="900" b="0" dirty="0">
              <a:solidFill>
                <a:srgbClr val="000000"/>
              </a:solidFill>
              <a:latin typeface="Arial" panose="020B0604020202020204" pitchFamily="34" charset="0"/>
              <a:cs typeface="Times New Roman" panose="02020603050405020304" pitchFamily="18" charset="0"/>
            </a:endParaRPr>
          </a:p>
          <a:p>
            <a:pPr algn="just" eaLnBrk="1" hangingPunct="1">
              <a:spcBef>
                <a:spcPct val="0"/>
              </a:spcBef>
              <a:buClrTx/>
              <a:buSzTx/>
              <a:buFontTx/>
              <a:buNone/>
            </a:pPr>
            <a:r>
              <a:rPr lang="en-GB" altLang="it-IT" sz="900" b="0" dirty="0">
                <a:solidFill>
                  <a:srgbClr val="000000"/>
                </a:solidFill>
                <a:latin typeface="Arial" panose="020B0604020202020204" pitchFamily="34" charset="0"/>
                <a:cs typeface="Arial" panose="020B0604020202020204" pitchFamily="34" charset="0"/>
              </a:rPr>
              <a:t>since  these  determine   the </a:t>
            </a:r>
            <a:endParaRPr lang="it-IT" altLang="it-IT" sz="900" b="0" dirty="0">
              <a:solidFill>
                <a:srgbClr val="000000"/>
              </a:solidFill>
              <a:latin typeface="Arial" panose="020B0604020202020204" pitchFamily="34" charset="0"/>
              <a:cs typeface="Times New Roman" panose="02020603050405020304" pitchFamily="18" charset="0"/>
            </a:endParaRPr>
          </a:p>
          <a:p>
            <a:pPr algn="just" eaLnBrk="1" hangingPunct="1">
              <a:spcBef>
                <a:spcPct val="0"/>
              </a:spcBef>
              <a:buClrTx/>
              <a:buSzTx/>
              <a:buFontTx/>
              <a:buNone/>
            </a:pPr>
            <a:r>
              <a:rPr lang="en-GB" altLang="it-IT" sz="900" b="0" dirty="0">
                <a:solidFill>
                  <a:srgbClr val="000000"/>
                </a:solidFill>
                <a:latin typeface="Arial" panose="020B0604020202020204" pitchFamily="34" charset="0"/>
                <a:cs typeface="Arial" panose="020B0604020202020204" pitchFamily="34" charset="0"/>
              </a:rPr>
              <a:t>Reed switch operation:</a:t>
            </a:r>
            <a:endParaRPr lang="it-IT" altLang="it-IT" sz="900" b="0" dirty="0">
              <a:solidFill>
                <a:srgbClr val="000000"/>
              </a:solidFill>
              <a:latin typeface="Arial" panose="020B0604020202020204" pitchFamily="34" charset="0"/>
              <a:cs typeface="Times New Roman" panose="02020603050405020304" pitchFamily="18" charset="0"/>
            </a:endParaRPr>
          </a:p>
          <a:p>
            <a:pPr algn="just" eaLnBrk="1" hangingPunct="1">
              <a:spcBef>
                <a:spcPct val="0"/>
              </a:spcBef>
              <a:buClrTx/>
              <a:buSzTx/>
              <a:buFontTx/>
              <a:buNone/>
            </a:pPr>
            <a:r>
              <a:rPr lang="en-GB" altLang="it-IT" sz="900" b="0" dirty="0">
                <a:solidFill>
                  <a:srgbClr val="000000"/>
                </a:solidFill>
                <a:latin typeface="Arial" panose="020B0604020202020204" pitchFamily="34" charset="0"/>
                <a:cs typeface="Arial" panose="020B0604020202020204" pitchFamily="34" charset="0"/>
              </a:rPr>
              <a:t>evaporation  of  the  plant  and </a:t>
            </a:r>
            <a:endParaRPr lang="it-IT" altLang="it-IT" sz="900" b="0" dirty="0">
              <a:solidFill>
                <a:srgbClr val="000000"/>
              </a:solidFill>
              <a:latin typeface="Arial" panose="020B0604020202020204" pitchFamily="34" charset="0"/>
              <a:cs typeface="Times New Roman" panose="02020603050405020304" pitchFamily="18" charset="0"/>
            </a:endParaRPr>
          </a:p>
          <a:p>
            <a:pPr algn="just" eaLnBrk="1" hangingPunct="1">
              <a:spcBef>
                <a:spcPct val="0"/>
              </a:spcBef>
              <a:buClrTx/>
              <a:buSzTx/>
              <a:buFontTx/>
              <a:buNone/>
            </a:pPr>
            <a:r>
              <a:rPr lang="en-GB" altLang="it-IT" sz="900" b="0" dirty="0">
                <a:solidFill>
                  <a:srgbClr val="000000"/>
                </a:solidFill>
                <a:latin typeface="Arial" panose="020B0604020202020204" pitchFamily="34" charset="0"/>
                <a:cs typeface="Arial" panose="020B0604020202020204" pitchFamily="34" charset="0"/>
              </a:rPr>
              <a:t>evaporation  of  the  bottom </a:t>
            </a:r>
            <a:endParaRPr lang="it-IT" altLang="it-IT" sz="900" b="0" dirty="0">
              <a:solidFill>
                <a:srgbClr val="000000"/>
              </a:solidFill>
              <a:latin typeface="Arial" panose="020B0604020202020204" pitchFamily="34" charset="0"/>
              <a:cs typeface="Times New Roman" panose="02020603050405020304" pitchFamily="18" charset="0"/>
            </a:endParaRPr>
          </a:p>
          <a:p>
            <a:pPr algn="just" eaLnBrk="1" hangingPunct="1">
              <a:spcBef>
                <a:spcPct val="0"/>
              </a:spcBef>
              <a:buClrTx/>
              <a:buSzTx/>
              <a:buFontTx/>
              <a:buNone/>
            </a:pPr>
            <a:r>
              <a:rPr lang="en-GB" altLang="it-IT" sz="900" b="0" dirty="0">
                <a:solidFill>
                  <a:srgbClr val="000000"/>
                </a:solidFill>
                <a:latin typeface="Arial" panose="020B0604020202020204" pitchFamily="34" charset="0"/>
                <a:cs typeface="Arial" panose="020B0604020202020204" pitchFamily="34" charset="0"/>
              </a:rPr>
              <a:t>water of the container. The use </a:t>
            </a:r>
            <a:endParaRPr lang="it-IT" altLang="it-IT" sz="900" b="0" dirty="0">
              <a:solidFill>
                <a:srgbClr val="000000"/>
              </a:solidFill>
              <a:latin typeface="Arial" panose="020B0604020202020204" pitchFamily="34" charset="0"/>
              <a:cs typeface="Times New Roman" panose="02020603050405020304" pitchFamily="18" charset="0"/>
            </a:endParaRPr>
          </a:p>
          <a:p>
            <a:pPr algn="just" eaLnBrk="1" hangingPunct="1">
              <a:spcBef>
                <a:spcPct val="0"/>
              </a:spcBef>
              <a:buClrTx/>
              <a:buSzTx/>
              <a:buFontTx/>
              <a:buNone/>
            </a:pPr>
            <a:r>
              <a:rPr lang="en-GB" altLang="it-IT" sz="900" b="0" dirty="0">
                <a:solidFill>
                  <a:srgbClr val="000000"/>
                </a:solidFill>
                <a:latin typeface="Arial" panose="020B0604020202020204" pitchFamily="34" charset="0"/>
                <a:cs typeface="Arial" panose="020B0604020202020204" pitchFamily="34" charset="0"/>
              </a:rPr>
              <a:t>of  the  reed  allows  a  targeted </a:t>
            </a:r>
            <a:endParaRPr lang="it-IT" altLang="it-IT" sz="900" b="0" dirty="0">
              <a:solidFill>
                <a:srgbClr val="000000"/>
              </a:solidFill>
              <a:latin typeface="Arial" panose="020B0604020202020204" pitchFamily="34" charset="0"/>
              <a:cs typeface="Times New Roman" panose="02020603050405020304" pitchFamily="18" charset="0"/>
            </a:endParaRPr>
          </a:p>
          <a:p>
            <a:pPr algn="just" eaLnBrk="1" hangingPunct="1">
              <a:spcBef>
                <a:spcPct val="0"/>
              </a:spcBef>
              <a:buClrTx/>
              <a:buSzTx/>
              <a:buFontTx/>
              <a:buNone/>
            </a:pPr>
            <a:r>
              <a:rPr lang="en-GB" altLang="it-IT" sz="900" b="0" dirty="0">
                <a:solidFill>
                  <a:srgbClr val="000000"/>
                </a:solidFill>
                <a:latin typeface="Arial" panose="020B0604020202020204" pitchFamily="34" charset="0"/>
                <a:cs typeface="Arial" panose="020B0604020202020204" pitchFamily="34" charset="0"/>
              </a:rPr>
              <a:t>and precise drip irrigation since </a:t>
            </a:r>
            <a:endParaRPr lang="it-IT" altLang="it-IT" sz="900" b="0" dirty="0">
              <a:solidFill>
                <a:srgbClr val="000000"/>
              </a:solidFill>
              <a:latin typeface="Arial" panose="020B0604020202020204" pitchFamily="34" charset="0"/>
              <a:cs typeface="Times New Roman" panose="02020603050405020304" pitchFamily="18" charset="0"/>
            </a:endParaRPr>
          </a:p>
          <a:p>
            <a:pPr algn="just" eaLnBrk="1" hangingPunct="1">
              <a:spcBef>
                <a:spcPct val="0"/>
              </a:spcBef>
              <a:buClrTx/>
              <a:buSzTx/>
              <a:buFontTx/>
              <a:buNone/>
            </a:pPr>
            <a:r>
              <a:rPr lang="en-GB" altLang="it-IT" sz="900" b="0" dirty="0">
                <a:solidFill>
                  <a:srgbClr val="000000"/>
                </a:solidFill>
                <a:latin typeface="Arial" panose="020B0604020202020204" pitchFamily="34" charset="0"/>
                <a:cs typeface="Arial" panose="020B0604020202020204" pitchFamily="34" charset="0"/>
              </a:rPr>
              <a:t>the  sensitivity  of  the  reed </a:t>
            </a:r>
            <a:endParaRPr lang="it-IT" altLang="it-IT" sz="900" b="0" dirty="0">
              <a:solidFill>
                <a:srgbClr val="000000"/>
              </a:solidFill>
              <a:latin typeface="Arial" panose="020B0604020202020204" pitchFamily="34" charset="0"/>
              <a:cs typeface="Times New Roman" panose="02020603050405020304" pitchFamily="18" charset="0"/>
            </a:endParaRPr>
          </a:p>
          <a:p>
            <a:pPr algn="just" eaLnBrk="1" hangingPunct="1">
              <a:spcBef>
                <a:spcPct val="0"/>
              </a:spcBef>
              <a:buClrTx/>
              <a:buSzTx/>
              <a:buFontTx/>
              <a:buNone/>
            </a:pPr>
            <a:r>
              <a:rPr lang="en-GB" altLang="it-IT" sz="900" b="0" dirty="0">
                <a:solidFill>
                  <a:srgbClr val="000000"/>
                </a:solidFill>
                <a:latin typeface="Arial" panose="020B0604020202020204" pitchFamily="34" charset="0"/>
                <a:cs typeface="Arial" panose="020B0604020202020204" pitchFamily="34" charset="0"/>
              </a:rPr>
              <a:t>allows    the    delivery    to </a:t>
            </a:r>
            <a:endParaRPr lang="it-IT" altLang="it-IT" sz="900" b="0" dirty="0">
              <a:solidFill>
                <a:srgbClr val="000000"/>
              </a:solidFill>
              <a:latin typeface="Arial" panose="020B0604020202020204" pitchFamily="34" charset="0"/>
              <a:cs typeface="Times New Roman" panose="02020603050405020304" pitchFamily="18" charset="0"/>
            </a:endParaRPr>
          </a:p>
          <a:p>
            <a:pPr algn="just" eaLnBrk="1" hangingPunct="1">
              <a:spcBef>
                <a:spcPct val="0"/>
              </a:spcBef>
              <a:buClrTx/>
              <a:buSzTx/>
              <a:buFontTx/>
              <a:buNone/>
            </a:pPr>
            <a:r>
              <a:rPr lang="en-GB" altLang="it-IT" sz="900" b="0" dirty="0">
                <a:solidFill>
                  <a:srgbClr val="000000"/>
                </a:solidFill>
                <a:latin typeface="Arial" panose="020B0604020202020204" pitchFamily="34" charset="0"/>
                <a:cs typeface="Arial" panose="020B0604020202020204" pitchFamily="34" charset="0"/>
              </a:rPr>
              <a:t>evaporate a few </a:t>
            </a:r>
            <a:r>
              <a:rPr lang="en-GB" altLang="it-IT" sz="900" b="0" dirty="0" err="1">
                <a:solidFill>
                  <a:srgbClr val="000000"/>
                </a:solidFill>
                <a:latin typeface="Arial" panose="020B0604020202020204" pitchFamily="34" charset="0"/>
                <a:cs typeface="Arial" panose="020B0604020202020204" pitchFamily="34" charset="0"/>
              </a:rPr>
              <a:t>millimeters</a:t>
            </a:r>
            <a:r>
              <a:rPr lang="en-GB" altLang="it-IT" sz="900" b="0" dirty="0">
                <a:solidFill>
                  <a:srgbClr val="000000"/>
                </a:solidFill>
                <a:latin typeface="Arial" panose="020B0604020202020204" pitchFamily="34" charset="0"/>
                <a:cs typeface="Arial" panose="020B0604020202020204" pitchFamily="34" charset="0"/>
              </a:rPr>
              <a:t> of </a:t>
            </a:r>
            <a:endParaRPr lang="it-IT" altLang="it-IT" sz="900" b="0" dirty="0">
              <a:solidFill>
                <a:srgbClr val="000000"/>
              </a:solidFill>
              <a:latin typeface="Arial" panose="020B0604020202020204" pitchFamily="34" charset="0"/>
              <a:cs typeface="Times New Roman" panose="02020603050405020304" pitchFamily="18" charset="0"/>
            </a:endParaRPr>
          </a:p>
          <a:p>
            <a:pPr algn="just" eaLnBrk="1" hangingPunct="1">
              <a:spcBef>
                <a:spcPct val="0"/>
              </a:spcBef>
              <a:buClrTx/>
              <a:buSzTx/>
              <a:buFontTx/>
              <a:buNone/>
            </a:pPr>
            <a:r>
              <a:rPr lang="en-GB" altLang="it-IT" sz="900" b="0" dirty="0">
                <a:solidFill>
                  <a:srgbClr val="000000"/>
                </a:solidFill>
                <a:latin typeface="Arial" panose="020B0604020202020204" pitchFamily="34" charset="0"/>
                <a:cs typeface="Arial" panose="020B0604020202020204" pitchFamily="34" charset="0"/>
              </a:rPr>
              <a:t>the  draining  water  present  in </a:t>
            </a:r>
            <a:endParaRPr lang="it-IT" altLang="it-IT" sz="900" b="0" dirty="0">
              <a:solidFill>
                <a:srgbClr val="000000"/>
              </a:solidFill>
              <a:latin typeface="Arial" panose="020B0604020202020204" pitchFamily="34" charset="0"/>
              <a:cs typeface="Times New Roman" panose="02020603050405020304" pitchFamily="18" charset="0"/>
            </a:endParaRPr>
          </a:p>
          <a:p>
            <a:pPr algn="just" eaLnBrk="1" hangingPunct="1">
              <a:spcBef>
                <a:spcPct val="0"/>
              </a:spcBef>
              <a:buClrTx/>
              <a:buSzTx/>
              <a:buFontTx/>
              <a:buNone/>
            </a:pPr>
            <a:r>
              <a:rPr lang="it-IT" altLang="it-IT" sz="900" b="0" dirty="0">
                <a:solidFill>
                  <a:srgbClr val="000000"/>
                </a:solidFill>
                <a:latin typeface="Arial" panose="020B0604020202020204" pitchFamily="34" charset="0"/>
                <a:cs typeface="Arial" panose="020B0604020202020204" pitchFamily="34" charset="0"/>
              </a:rPr>
              <a:t>the </a:t>
            </a:r>
            <a:r>
              <a:rPr lang="it-IT" altLang="it-IT" sz="900" b="0" dirty="0" err="1">
                <a:solidFill>
                  <a:srgbClr val="000000"/>
                </a:solidFill>
                <a:latin typeface="Arial" panose="020B0604020202020204" pitchFamily="34" charset="0"/>
                <a:cs typeface="Arial" panose="020B0604020202020204" pitchFamily="34" charset="0"/>
              </a:rPr>
              <a:t>saucer</a:t>
            </a:r>
            <a:r>
              <a:rPr lang="it-IT" altLang="it-IT" sz="900" b="0" dirty="0">
                <a:solidFill>
                  <a:srgbClr val="000000"/>
                </a:solidFill>
                <a:latin typeface="Arial" panose="020B0604020202020204" pitchFamily="34" charset="0"/>
                <a:cs typeface="Arial" panose="020B0604020202020204" pitchFamily="34" charset="0"/>
              </a:rPr>
              <a:t>.</a:t>
            </a:r>
            <a:endParaRPr lang="it-IT" altLang="it-IT" sz="900" b="0" dirty="0">
              <a:solidFill>
                <a:srgbClr val="000000"/>
              </a:solidFill>
              <a:latin typeface="Arial" panose="020B0604020202020204" pitchFamily="34" charset="0"/>
              <a:cs typeface="Times New Roman" panose="02020603050405020304" pitchFamily="18" charset="0"/>
            </a:endParaRPr>
          </a:p>
          <a:p>
            <a:pPr algn="just" eaLnBrk="1" hangingPunct="1">
              <a:spcBef>
                <a:spcPct val="0"/>
              </a:spcBef>
              <a:buClrTx/>
              <a:buSzTx/>
              <a:buFontTx/>
              <a:buNone/>
            </a:pPr>
            <a:endParaRPr lang="it-IT" altLang="it-IT" sz="1000" b="0" dirty="0">
              <a:solidFill>
                <a:srgbClr val="003300"/>
              </a:solidFill>
              <a:latin typeface="Arial" panose="020B0604020202020204" pitchFamily="34" charset="0"/>
              <a:cs typeface="Arial" panose="020B0604020202020204" pitchFamily="34" charset="0"/>
            </a:endParaRPr>
          </a:p>
          <a:p>
            <a:pPr algn="just" eaLnBrk="1" hangingPunct="1">
              <a:spcBef>
                <a:spcPct val="0"/>
              </a:spcBef>
              <a:buClrTx/>
              <a:buSzTx/>
              <a:buFontTx/>
              <a:buNone/>
            </a:pPr>
            <a:endParaRPr lang="it-IT" altLang="it-IT" sz="1100" b="0" dirty="0">
              <a:solidFill>
                <a:srgbClr val="000000"/>
              </a:solidFill>
              <a:latin typeface="Calibri" panose="020F0502020204030204" pitchFamily="34" charset="0"/>
            </a:endParaRPr>
          </a:p>
        </p:txBody>
      </p:sp>
    </p:spTree>
  </p:cSld>
  <p:clrMapOvr>
    <a:masterClrMapping/>
  </p:clrMapOvr>
  <p:transition spd="med" advClick="0" advTm="9561">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animEffect transition="in" filter="barn(inVertical)">
                                      <p:cBhvr>
                                        <p:cTn id="7" dur="500"/>
                                        <p:tgtEl>
                                          <p:spTgt spid="51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5">
            <a:extLst>
              <a:ext uri="{FF2B5EF4-FFF2-40B4-BE49-F238E27FC236}">
                <a16:creationId xmlns:a16="http://schemas.microsoft.com/office/drawing/2014/main" id="{6FDD7CAB-8990-4438-A148-3A8A0F0E2A8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889125" y="403225"/>
            <a:ext cx="2414588"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9083" name="Rectangle 11">
            <a:extLst>
              <a:ext uri="{FF2B5EF4-FFF2-40B4-BE49-F238E27FC236}">
                <a16:creationId xmlns:a16="http://schemas.microsoft.com/office/drawing/2014/main" id="{FFB6DA06-855B-43B7-B5E3-2543D2D30491}"/>
              </a:ext>
            </a:extLst>
          </p:cNvPr>
          <p:cNvSpPr>
            <a:spLocks noChangeArrowheads="1"/>
          </p:cNvSpPr>
          <p:nvPr/>
        </p:nvSpPr>
        <p:spPr bwMode="auto">
          <a:xfrm>
            <a:off x="230998" y="103188"/>
            <a:ext cx="295116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527" tIns="21763" rIns="43527" bIns="21763" anchor="ctr"/>
          <a:lstStyle>
            <a:lvl1pPr defTabSz="436563">
              <a:defRPr b="1">
                <a:solidFill>
                  <a:schemeClr val="tx1"/>
                </a:solidFill>
                <a:latin typeface="Arial" panose="020B0604020202020204" pitchFamily="34" charset="0"/>
              </a:defRPr>
            </a:lvl1pPr>
            <a:lvl2pPr marL="354013" indent="-136525" defTabSz="436563">
              <a:defRPr b="1">
                <a:solidFill>
                  <a:schemeClr val="tx1"/>
                </a:solidFill>
                <a:latin typeface="Arial" panose="020B0604020202020204" pitchFamily="34" charset="0"/>
              </a:defRPr>
            </a:lvl2pPr>
            <a:lvl3pPr marL="544513" indent="-107950" defTabSz="436563">
              <a:defRPr b="1">
                <a:solidFill>
                  <a:schemeClr val="tx1"/>
                </a:solidFill>
                <a:latin typeface="Arial" panose="020B0604020202020204" pitchFamily="34" charset="0"/>
              </a:defRPr>
            </a:lvl3pPr>
            <a:lvl4pPr marL="760413" indent="-107950" defTabSz="436563">
              <a:defRPr b="1">
                <a:solidFill>
                  <a:schemeClr val="tx1"/>
                </a:solidFill>
                <a:latin typeface="Arial" panose="020B0604020202020204" pitchFamily="34" charset="0"/>
              </a:defRPr>
            </a:lvl4pPr>
            <a:lvl5pPr marL="979488" indent="-109538" defTabSz="436563">
              <a:defRPr b="1">
                <a:solidFill>
                  <a:schemeClr val="tx1"/>
                </a:solidFill>
                <a:latin typeface="Arial" panose="020B0604020202020204" pitchFamily="34" charset="0"/>
              </a:defRPr>
            </a:lvl5pPr>
            <a:lvl6pPr marL="1436688" indent="-109538" defTabSz="436563" eaLnBrk="0" fontAlgn="base" hangingPunct="0">
              <a:spcBef>
                <a:spcPct val="0"/>
              </a:spcBef>
              <a:spcAft>
                <a:spcPct val="0"/>
              </a:spcAft>
              <a:defRPr b="1">
                <a:solidFill>
                  <a:schemeClr val="tx1"/>
                </a:solidFill>
                <a:latin typeface="Arial" panose="020B0604020202020204" pitchFamily="34" charset="0"/>
              </a:defRPr>
            </a:lvl6pPr>
            <a:lvl7pPr marL="1893888" indent="-109538" defTabSz="436563" eaLnBrk="0" fontAlgn="base" hangingPunct="0">
              <a:spcBef>
                <a:spcPct val="0"/>
              </a:spcBef>
              <a:spcAft>
                <a:spcPct val="0"/>
              </a:spcAft>
              <a:defRPr b="1">
                <a:solidFill>
                  <a:schemeClr val="tx1"/>
                </a:solidFill>
                <a:latin typeface="Arial" panose="020B0604020202020204" pitchFamily="34" charset="0"/>
              </a:defRPr>
            </a:lvl7pPr>
            <a:lvl8pPr marL="2351088" indent="-109538" defTabSz="436563" eaLnBrk="0" fontAlgn="base" hangingPunct="0">
              <a:spcBef>
                <a:spcPct val="0"/>
              </a:spcBef>
              <a:spcAft>
                <a:spcPct val="0"/>
              </a:spcAft>
              <a:defRPr b="1">
                <a:solidFill>
                  <a:schemeClr val="tx1"/>
                </a:solidFill>
                <a:latin typeface="Arial" panose="020B0604020202020204" pitchFamily="34" charset="0"/>
              </a:defRPr>
            </a:lvl8pPr>
            <a:lvl9pPr marL="2808288" indent="-109538" defTabSz="436563"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GB" altLang="it-IT" sz="1100" dirty="0">
                <a:solidFill>
                  <a:srgbClr val="000000"/>
                </a:solidFill>
                <a:effectLst>
                  <a:outerShdw blurRad="38100" dist="38100" dir="2700000" algn="tl">
                    <a:srgbClr val="FFFFFF"/>
                  </a:outerShdw>
                </a:effectLst>
                <a:cs typeface="Arial" panose="020B0604020202020204" pitchFamily="34" charset="0"/>
              </a:rPr>
              <a:t>Model with spray irrigation</a:t>
            </a:r>
            <a:endParaRPr lang="it-IT" altLang="it-IT" sz="1100" dirty="0">
              <a:solidFill>
                <a:srgbClr val="003300"/>
              </a:solidFill>
              <a:effectLst>
                <a:outerShdw blurRad="38100" dist="38100" dir="2700000" algn="tl">
                  <a:srgbClr val="000000"/>
                </a:outerShdw>
              </a:effectLst>
              <a:latin typeface="Calibri" panose="020F0502020204030204" pitchFamily="34" charset="0"/>
              <a:cs typeface="Times New Roman" panose="02020603050405020304" pitchFamily="18" charset="0"/>
            </a:endParaRPr>
          </a:p>
          <a:p>
            <a:pPr eaLnBrk="1" hangingPunct="1"/>
            <a:endParaRPr lang="it-IT" altLang="it-IT" sz="1100" dirty="0">
              <a:solidFill>
                <a:srgbClr val="003300"/>
              </a:solidFill>
              <a:effectLst>
                <a:outerShdw blurRad="38100" dist="38100" dir="2700000" algn="tl">
                  <a:srgbClr val="000000"/>
                </a:outerShdw>
              </a:effectLst>
              <a:latin typeface="Calibri" panose="020F0502020204030204" pitchFamily="34" charset="0"/>
            </a:endParaRPr>
          </a:p>
        </p:txBody>
      </p:sp>
      <p:sp>
        <p:nvSpPr>
          <p:cNvPr id="259085" name="Rectangle 13">
            <a:extLst>
              <a:ext uri="{FF2B5EF4-FFF2-40B4-BE49-F238E27FC236}">
                <a16:creationId xmlns:a16="http://schemas.microsoft.com/office/drawing/2014/main" id="{7744B43D-B2C9-4043-939E-70FC0CA50FCD}"/>
              </a:ext>
            </a:extLst>
          </p:cNvPr>
          <p:cNvSpPr>
            <a:spLocks noChangeArrowheads="1"/>
          </p:cNvSpPr>
          <p:nvPr/>
        </p:nvSpPr>
        <p:spPr bwMode="auto">
          <a:xfrm>
            <a:off x="115888" y="163513"/>
            <a:ext cx="1544637" cy="288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527" tIns="21763" rIns="43527" bIns="21763" anchor="ctr"/>
          <a:lstStyle>
            <a:lvl1pPr defTabSz="436563">
              <a:defRPr b="1">
                <a:solidFill>
                  <a:schemeClr val="tx1"/>
                </a:solidFill>
                <a:latin typeface="Arial" panose="020B0604020202020204" pitchFamily="34" charset="0"/>
              </a:defRPr>
            </a:lvl1pPr>
            <a:lvl2pPr marL="354013" indent="-136525" defTabSz="436563">
              <a:defRPr b="1">
                <a:solidFill>
                  <a:schemeClr val="tx1"/>
                </a:solidFill>
                <a:latin typeface="Arial" panose="020B0604020202020204" pitchFamily="34" charset="0"/>
              </a:defRPr>
            </a:lvl2pPr>
            <a:lvl3pPr marL="544513" indent="-107950" defTabSz="436563">
              <a:defRPr b="1">
                <a:solidFill>
                  <a:schemeClr val="tx1"/>
                </a:solidFill>
                <a:latin typeface="Arial" panose="020B0604020202020204" pitchFamily="34" charset="0"/>
              </a:defRPr>
            </a:lvl3pPr>
            <a:lvl4pPr marL="760413" indent="-107950" defTabSz="436563">
              <a:defRPr b="1">
                <a:solidFill>
                  <a:schemeClr val="tx1"/>
                </a:solidFill>
                <a:latin typeface="Arial" panose="020B0604020202020204" pitchFamily="34" charset="0"/>
              </a:defRPr>
            </a:lvl4pPr>
            <a:lvl5pPr marL="979488" indent="-109538" defTabSz="436563">
              <a:defRPr b="1">
                <a:solidFill>
                  <a:schemeClr val="tx1"/>
                </a:solidFill>
                <a:latin typeface="Arial" panose="020B0604020202020204" pitchFamily="34" charset="0"/>
              </a:defRPr>
            </a:lvl5pPr>
            <a:lvl6pPr marL="1436688" indent="-109538" defTabSz="436563" eaLnBrk="0" fontAlgn="base" hangingPunct="0">
              <a:spcBef>
                <a:spcPct val="0"/>
              </a:spcBef>
              <a:spcAft>
                <a:spcPct val="0"/>
              </a:spcAft>
              <a:defRPr b="1">
                <a:solidFill>
                  <a:schemeClr val="tx1"/>
                </a:solidFill>
                <a:latin typeface="Arial" panose="020B0604020202020204" pitchFamily="34" charset="0"/>
              </a:defRPr>
            </a:lvl6pPr>
            <a:lvl7pPr marL="1893888" indent="-109538" defTabSz="436563" eaLnBrk="0" fontAlgn="base" hangingPunct="0">
              <a:spcBef>
                <a:spcPct val="0"/>
              </a:spcBef>
              <a:spcAft>
                <a:spcPct val="0"/>
              </a:spcAft>
              <a:defRPr b="1">
                <a:solidFill>
                  <a:schemeClr val="tx1"/>
                </a:solidFill>
                <a:latin typeface="Arial" panose="020B0604020202020204" pitchFamily="34" charset="0"/>
              </a:defRPr>
            </a:lvl7pPr>
            <a:lvl8pPr marL="2351088" indent="-109538" defTabSz="436563" eaLnBrk="0" fontAlgn="base" hangingPunct="0">
              <a:spcBef>
                <a:spcPct val="0"/>
              </a:spcBef>
              <a:spcAft>
                <a:spcPct val="0"/>
              </a:spcAft>
              <a:defRPr b="1">
                <a:solidFill>
                  <a:schemeClr val="tx1"/>
                </a:solidFill>
                <a:latin typeface="Arial" panose="020B0604020202020204" pitchFamily="34" charset="0"/>
              </a:defRPr>
            </a:lvl8pPr>
            <a:lvl9pPr marL="2808288" indent="-109538" defTabSz="436563"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GB" altLang="it-IT" sz="1000" b="0">
                <a:solidFill>
                  <a:srgbClr val="000000"/>
                </a:solidFill>
                <a:cs typeface="Arial" panose="020B0604020202020204" pitchFamily="34" charset="0"/>
              </a:rPr>
              <a:t>This constitutes an </a:t>
            </a:r>
            <a:endParaRPr lang="it-IT" altLang="it-IT" sz="1000" b="0">
              <a:solidFill>
                <a:srgbClr val="000000"/>
              </a:solidFill>
              <a:cs typeface="Times New Roman" panose="02020603050405020304" pitchFamily="18" charset="0"/>
            </a:endParaRPr>
          </a:p>
          <a:p>
            <a:pPr eaLnBrk="1" hangingPunct="1"/>
            <a:r>
              <a:rPr lang="en-GB" altLang="it-IT" sz="1000" b="0">
                <a:solidFill>
                  <a:srgbClr val="000000"/>
                </a:solidFill>
                <a:cs typeface="Arial" panose="020B0604020202020204" pitchFamily="34" charset="0"/>
              </a:rPr>
              <a:t>"advanced" variant in </a:t>
            </a:r>
            <a:endParaRPr lang="it-IT" altLang="it-IT" sz="1000" b="0">
              <a:solidFill>
                <a:srgbClr val="000000"/>
              </a:solidFill>
              <a:cs typeface="Times New Roman" panose="02020603050405020304" pitchFamily="18" charset="0"/>
            </a:endParaRPr>
          </a:p>
          <a:p>
            <a:pPr eaLnBrk="1" hangingPunct="1"/>
            <a:r>
              <a:rPr lang="en-GB" altLang="it-IT" sz="1000" b="0">
                <a:solidFill>
                  <a:srgbClr val="000000"/>
                </a:solidFill>
                <a:cs typeface="Arial" panose="020B0604020202020204" pitchFamily="34" charset="0"/>
              </a:rPr>
              <a:t>which the concept of </a:t>
            </a:r>
            <a:endParaRPr lang="it-IT" altLang="it-IT" sz="1000" b="0">
              <a:solidFill>
                <a:srgbClr val="000000"/>
              </a:solidFill>
              <a:cs typeface="Times New Roman" panose="02020603050405020304" pitchFamily="18" charset="0"/>
            </a:endParaRPr>
          </a:p>
          <a:p>
            <a:pPr eaLnBrk="1" hangingPunct="1"/>
            <a:r>
              <a:rPr lang="en-GB" altLang="it-IT" sz="1000" b="0">
                <a:solidFill>
                  <a:srgbClr val="000000"/>
                </a:solidFill>
                <a:cs typeface="Arial" panose="020B0604020202020204" pitchFamily="34" charset="0"/>
              </a:rPr>
              <a:t>the draining air </a:t>
            </a:r>
            <a:endParaRPr lang="it-IT" altLang="it-IT" sz="1000" b="0">
              <a:solidFill>
                <a:srgbClr val="000000"/>
              </a:solidFill>
              <a:cs typeface="Times New Roman" panose="02020603050405020304" pitchFamily="18" charset="0"/>
            </a:endParaRPr>
          </a:p>
          <a:p>
            <a:pPr eaLnBrk="1" hangingPunct="1"/>
            <a:r>
              <a:rPr lang="en-GB" altLang="it-IT" sz="1000" b="0">
                <a:solidFill>
                  <a:srgbClr val="000000"/>
                </a:solidFill>
                <a:cs typeface="Arial" panose="020B0604020202020204" pitchFamily="34" charset="0"/>
              </a:rPr>
              <a:t>chamber is expanded, </a:t>
            </a:r>
            <a:endParaRPr lang="it-IT" altLang="it-IT" sz="1000" b="0">
              <a:solidFill>
                <a:srgbClr val="000000"/>
              </a:solidFill>
              <a:cs typeface="Times New Roman" panose="02020603050405020304" pitchFamily="18" charset="0"/>
            </a:endParaRPr>
          </a:p>
          <a:p>
            <a:pPr eaLnBrk="1" hangingPunct="1"/>
            <a:r>
              <a:rPr lang="en-GB" altLang="it-IT" sz="1000" b="0">
                <a:solidFill>
                  <a:srgbClr val="000000"/>
                </a:solidFill>
                <a:cs typeface="Arial" panose="020B0604020202020204" pitchFamily="34" charset="0"/>
              </a:rPr>
              <a:t>and in which a "forced </a:t>
            </a:r>
            <a:endParaRPr lang="it-IT" altLang="it-IT" sz="1000" b="0">
              <a:solidFill>
                <a:srgbClr val="000000"/>
              </a:solidFill>
              <a:cs typeface="Times New Roman" panose="02020603050405020304" pitchFamily="18" charset="0"/>
            </a:endParaRPr>
          </a:p>
          <a:p>
            <a:pPr eaLnBrk="1" hangingPunct="1"/>
            <a:r>
              <a:rPr lang="en-GB" altLang="it-IT" sz="1000" b="0">
                <a:solidFill>
                  <a:srgbClr val="000000"/>
                </a:solidFill>
                <a:cs typeface="Arial" panose="020B0604020202020204" pitchFamily="34" charset="0"/>
              </a:rPr>
              <a:t>air spray" irrigation is </a:t>
            </a:r>
            <a:endParaRPr lang="it-IT" altLang="it-IT" sz="1000" b="0">
              <a:solidFill>
                <a:srgbClr val="000000"/>
              </a:solidFill>
              <a:cs typeface="Times New Roman" panose="02020603050405020304" pitchFamily="18" charset="0"/>
            </a:endParaRPr>
          </a:p>
          <a:p>
            <a:pPr eaLnBrk="1" hangingPunct="1"/>
            <a:r>
              <a:rPr lang="en-GB" altLang="it-IT" sz="1000" b="0">
                <a:solidFill>
                  <a:srgbClr val="000000"/>
                </a:solidFill>
                <a:cs typeface="Arial" panose="020B0604020202020204" pitchFamily="34" charset="0"/>
              </a:rPr>
              <a:t>adopted in an original </a:t>
            </a:r>
            <a:endParaRPr lang="it-IT" altLang="it-IT" sz="1000" b="0">
              <a:solidFill>
                <a:srgbClr val="000000"/>
              </a:solidFill>
              <a:cs typeface="Times New Roman" panose="02020603050405020304" pitchFamily="18" charset="0"/>
            </a:endParaRPr>
          </a:p>
          <a:p>
            <a:pPr eaLnBrk="1" hangingPunct="1"/>
            <a:r>
              <a:rPr lang="en-GB" altLang="it-IT" sz="1000" b="0">
                <a:solidFill>
                  <a:srgbClr val="000000"/>
                </a:solidFill>
                <a:cs typeface="Arial" panose="020B0604020202020204" pitchFamily="34" charset="0"/>
              </a:rPr>
              <a:t>way.</a:t>
            </a:r>
            <a:endParaRPr lang="it-IT" altLang="it-IT" sz="1000" b="0">
              <a:solidFill>
                <a:srgbClr val="000000"/>
              </a:solidFill>
              <a:cs typeface="Times New Roman" panose="02020603050405020304" pitchFamily="18" charset="0"/>
            </a:endParaRPr>
          </a:p>
          <a:p>
            <a:pPr eaLnBrk="1" hangingPunct="1"/>
            <a:r>
              <a:rPr lang="en-GB" altLang="it-IT" sz="1000" b="0">
                <a:solidFill>
                  <a:srgbClr val="000000"/>
                </a:solidFill>
                <a:cs typeface="Arial" panose="020B0604020202020204" pitchFamily="34" charset="0"/>
              </a:rPr>
              <a:t>This system allows a </a:t>
            </a:r>
            <a:endParaRPr lang="it-IT" altLang="it-IT" sz="1000" b="0">
              <a:solidFill>
                <a:srgbClr val="000000"/>
              </a:solidFill>
              <a:cs typeface="Times New Roman" panose="02020603050405020304" pitchFamily="18" charset="0"/>
            </a:endParaRPr>
          </a:p>
          <a:p>
            <a:pPr eaLnBrk="1" hangingPunct="1"/>
            <a:r>
              <a:rPr lang="en-GB" altLang="it-IT" sz="1000" b="0">
                <a:solidFill>
                  <a:srgbClr val="000000"/>
                </a:solidFill>
                <a:cs typeface="Arial" panose="020B0604020202020204" pitchFamily="34" charset="0"/>
              </a:rPr>
              <a:t>greater uniformity of irrigation compared to the drip irrigation</a:t>
            </a:r>
            <a:endParaRPr lang="it-IT" altLang="it-IT" sz="1000" b="0">
              <a:solidFill>
                <a:srgbClr val="000000"/>
              </a:solidFill>
              <a:cs typeface="Times New Roman" panose="02020603050405020304" pitchFamily="18" charset="0"/>
            </a:endParaRPr>
          </a:p>
          <a:p>
            <a:pPr eaLnBrk="1" hangingPunct="1"/>
            <a:r>
              <a:rPr lang="en-GB" altLang="it-IT" sz="1000" b="0">
                <a:solidFill>
                  <a:srgbClr val="000000"/>
                </a:solidFill>
                <a:cs typeface="Arial" panose="020B0604020202020204" pitchFamily="34" charset="0"/>
              </a:rPr>
              <a:t>implemented in the previous model </a:t>
            </a:r>
            <a:endParaRPr lang="it-IT" altLang="it-IT" sz="1000" b="0">
              <a:solidFill>
                <a:srgbClr val="000000"/>
              </a:solidFill>
              <a:cs typeface="Times New Roman" panose="02020603050405020304" pitchFamily="18" charset="0"/>
            </a:endParaRPr>
          </a:p>
          <a:p>
            <a:pPr eaLnBrk="1" hangingPunct="1"/>
            <a:r>
              <a:rPr lang="en-GB" altLang="it-IT" sz="1000" b="0">
                <a:solidFill>
                  <a:srgbClr val="000000"/>
                </a:solidFill>
                <a:cs typeface="Arial" panose="020B0604020202020204" pitchFamily="34" charset="0"/>
              </a:rPr>
              <a:t>described and an optimal oxygenation of the water.</a:t>
            </a:r>
            <a:endParaRPr lang="it-IT" altLang="it-IT" sz="1000" b="0">
              <a:solidFill>
                <a:srgbClr val="000000"/>
              </a:solidFill>
              <a:cs typeface="Times New Roman" panose="02020603050405020304" pitchFamily="18" charset="0"/>
            </a:endParaRPr>
          </a:p>
          <a:p>
            <a:pPr eaLnBrk="1" hangingPunct="1"/>
            <a:endParaRPr lang="it-IT" altLang="it-IT" sz="1000" b="0">
              <a:solidFill>
                <a:srgbClr val="000000"/>
              </a:solidFill>
              <a:effectLst>
                <a:outerShdw blurRad="38100" dist="38100" dir="2700000" algn="tl">
                  <a:srgbClr val="FFFFFF"/>
                </a:outerShdw>
              </a:effectLst>
              <a:latin typeface="Times New Roman" panose="02020603050405020304" pitchFamily="18" charset="0"/>
            </a:endParaRPr>
          </a:p>
        </p:txBody>
      </p:sp>
      <p:sp>
        <p:nvSpPr>
          <p:cNvPr id="11" name="Rectangle 13">
            <a:extLst>
              <a:ext uri="{FF2B5EF4-FFF2-40B4-BE49-F238E27FC236}">
                <a16:creationId xmlns:a16="http://schemas.microsoft.com/office/drawing/2014/main" id="{C5183EE0-8202-48F7-90A2-7128CA98E8C7}"/>
              </a:ext>
            </a:extLst>
          </p:cNvPr>
          <p:cNvSpPr>
            <a:spLocks noChangeArrowheads="1"/>
          </p:cNvSpPr>
          <p:nvPr/>
        </p:nvSpPr>
        <p:spPr bwMode="auto">
          <a:xfrm>
            <a:off x="1422400" y="1876425"/>
            <a:ext cx="1116013"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527" tIns="21763" rIns="43527" bIns="21763" anchor="ctr"/>
          <a:lstStyle>
            <a:lvl1pPr defTabSz="436563">
              <a:defRPr b="1">
                <a:solidFill>
                  <a:schemeClr val="tx1"/>
                </a:solidFill>
                <a:latin typeface="Arial" panose="020B0604020202020204" pitchFamily="34" charset="0"/>
              </a:defRPr>
            </a:lvl1pPr>
            <a:lvl2pPr marL="354013" indent="-136525" defTabSz="436563">
              <a:defRPr b="1">
                <a:solidFill>
                  <a:schemeClr val="tx1"/>
                </a:solidFill>
                <a:latin typeface="Arial" panose="020B0604020202020204" pitchFamily="34" charset="0"/>
              </a:defRPr>
            </a:lvl2pPr>
            <a:lvl3pPr marL="544513" indent="-107950" defTabSz="436563">
              <a:defRPr b="1">
                <a:solidFill>
                  <a:schemeClr val="tx1"/>
                </a:solidFill>
                <a:latin typeface="Arial" panose="020B0604020202020204" pitchFamily="34" charset="0"/>
              </a:defRPr>
            </a:lvl3pPr>
            <a:lvl4pPr marL="760413" indent="-107950" defTabSz="436563">
              <a:defRPr b="1">
                <a:solidFill>
                  <a:schemeClr val="tx1"/>
                </a:solidFill>
                <a:latin typeface="Arial" panose="020B0604020202020204" pitchFamily="34" charset="0"/>
              </a:defRPr>
            </a:lvl4pPr>
            <a:lvl5pPr marL="979488" indent="-109538" defTabSz="436563">
              <a:defRPr b="1">
                <a:solidFill>
                  <a:schemeClr val="tx1"/>
                </a:solidFill>
                <a:latin typeface="Arial" panose="020B0604020202020204" pitchFamily="34" charset="0"/>
              </a:defRPr>
            </a:lvl5pPr>
            <a:lvl6pPr marL="1436688" indent="-109538" defTabSz="436563" eaLnBrk="0" fontAlgn="base" hangingPunct="0">
              <a:spcBef>
                <a:spcPct val="0"/>
              </a:spcBef>
              <a:spcAft>
                <a:spcPct val="0"/>
              </a:spcAft>
              <a:defRPr b="1">
                <a:solidFill>
                  <a:schemeClr val="tx1"/>
                </a:solidFill>
                <a:latin typeface="Arial" panose="020B0604020202020204" pitchFamily="34" charset="0"/>
              </a:defRPr>
            </a:lvl6pPr>
            <a:lvl7pPr marL="1893888" indent="-109538" defTabSz="436563" eaLnBrk="0" fontAlgn="base" hangingPunct="0">
              <a:spcBef>
                <a:spcPct val="0"/>
              </a:spcBef>
              <a:spcAft>
                <a:spcPct val="0"/>
              </a:spcAft>
              <a:defRPr b="1">
                <a:solidFill>
                  <a:schemeClr val="tx1"/>
                </a:solidFill>
                <a:latin typeface="Arial" panose="020B0604020202020204" pitchFamily="34" charset="0"/>
              </a:defRPr>
            </a:lvl7pPr>
            <a:lvl8pPr marL="2351088" indent="-109538" defTabSz="436563" eaLnBrk="0" fontAlgn="base" hangingPunct="0">
              <a:spcBef>
                <a:spcPct val="0"/>
              </a:spcBef>
              <a:spcAft>
                <a:spcPct val="0"/>
              </a:spcAft>
              <a:defRPr b="1">
                <a:solidFill>
                  <a:schemeClr val="tx1"/>
                </a:solidFill>
                <a:latin typeface="Arial" panose="020B0604020202020204" pitchFamily="34" charset="0"/>
              </a:defRPr>
            </a:lvl8pPr>
            <a:lvl9pPr marL="2808288" indent="-109538" defTabSz="436563"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it-IT" altLang="it-IT" sz="400" b="0">
              <a:solidFill>
                <a:srgbClr val="003300"/>
              </a:solidFill>
              <a:effectLst>
                <a:outerShdw blurRad="38100" dist="38100" dir="2700000" algn="tl">
                  <a:srgbClr val="000000"/>
                </a:outerShdw>
              </a:effectLst>
              <a:latin typeface="Times New Roman" panose="02020603050405020304" pitchFamily="18" charset="0"/>
            </a:endParaRPr>
          </a:p>
        </p:txBody>
      </p:sp>
      <p:sp>
        <p:nvSpPr>
          <p:cNvPr id="13319" name="Rettangolo 1">
            <a:extLst>
              <a:ext uri="{FF2B5EF4-FFF2-40B4-BE49-F238E27FC236}">
                <a16:creationId xmlns:a16="http://schemas.microsoft.com/office/drawing/2014/main" id="{D10894BC-20C1-4050-8C0B-396E833CC941}"/>
              </a:ext>
            </a:extLst>
          </p:cNvPr>
          <p:cNvSpPr>
            <a:spLocks noChangeArrowheads="1"/>
          </p:cNvSpPr>
          <p:nvPr/>
        </p:nvSpPr>
        <p:spPr bwMode="auto">
          <a:xfrm>
            <a:off x="1806575" y="1946275"/>
            <a:ext cx="2690813"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527" tIns="21763" rIns="43527" bIns="21763">
            <a:spAutoFit/>
          </a:bodyPr>
          <a:lstStyle>
            <a:lvl1pPr marL="290513" indent="-290513" defTabSz="436563">
              <a:spcBef>
                <a:spcPct val="20000"/>
              </a:spcBef>
              <a:buClr>
                <a:schemeClr val="hlink"/>
              </a:buClr>
              <a:buSzPct val="60000"/>
              <a:buFont typeface="Wingdings" panose="05000000000000000000" pitchFamily="2" charset="2"/>
              <a:buChar char="n"/>
              <a:defRPr sz="1500">
                <a:solidFill>
                  <a:schemeClr val="tx1"/>
                </a:solidFill>
                <a:latin typeface="Times New Roman" panose="02020603050405020304" pitchFamily="18" charset="0"/>
              </a:defRPr>
            </a:lvl1pPr>
            <a:lvl2pPr marL="473075" indent="-255588" defTabSz="436563">
              <a:spcBef>
                <a:spcPct val="20000"/>
              </a:spcBef>
              <a:buClr>
                <a:schemeClr val="tx2"/>
              </a:buClr>
              <a:buSzPct val="60000"/>
              <a:buFont typeface="Wingdings" panose="05000000000000000000" pitchFamily="2" charset="2"/>
              <a:buChar char="n"/>
              <a:defRPr sz="1300">
                <a:solidFill>
                  <a:schemeClr val="tx1"/>
                </a:solidFill>
                <a:latin typeface="Times New Roman" panose="02020603050405020304" pitchFamily="18" charset="0"/>
              </a:defRPr>
            </a:lvl2pPr>
            <a:lvl3pPr marL="652463" indent="-215900" defTabSz="436563">
              <a:spcBef>
                <a:spcPct val="20000"/>
              </a:spcBef>
              <a:buClr>
                <a:schemeClr val="folHlink"/>
              </a:buClr>
              <a:buSzPct val="60000"/>
              <a:buFont typeface="Wingdings" panose="05000000000000000000" pitchFamily="2" charset="2"/>
              <a:buChar char="n"/>
              <a:defRPr sz="1100">
                <a:solidFill>
                  <a:schemeClr val="tx1"/>
                </a:solidFill>
                <a:latin typeface="Times New Roman" panose="02020603050405020304" pitchFamily="18" charset="0"/>
              </a:defRPr>
            </a:lvl3pPr>
            <a:lvl4pPr marL="833438" indent="-180975" defTabSz="436563">
              <a:spcBef>
                <a:spcPct val="20000"/>
              </a:spcBef>
              <a:buClr>
                <a:schemeClr val="tx1"/>
              </a:buClr>
              <a:buSzPct val="60000"/>
              <a:buFont typeface="Wingdings" panose="05000000000000000000" pitchFamily="2" charset="2"/>
              <a:buChar char="n"/>
              <a:defRPr sz="1000">
                <a:solidFill>
                  <a:schemeClr val="tx1"/>
                </a:solidFill>
                <a:latin typeface="Times New Roman" panose="02020603050405020304" pitchFamily="18" charset="0"/>
              </a:defRPr>
            </a:lvl4pPr>
            <a:lvl5pPr marL="1052513" indent="-182563" defTabSz="436563">
              <a:spcBef>
                <a:spcPct val="20000"/>
              </a:spcBef>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5pPr>
            <a:lvl6pPr marL="1509713" indent="-182563"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6pPr>
            <a:lvl7pPr marL="1966913" indent="-182563"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7pPr>
            <a:lvl8pPr marL="2424113" indent="-182563"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8pPr>
            <a:lvl9pPr marL="2881313" indent="-182563" defTabSz="436563" eaLnBrk="0" fontAlgn="base" hangingPunct="0">
              <a:spcBef>
                <a:spcPct val="20000"/>
              </a:spcBef>
              <a:spcAft>
                <a:spcPct val="0"/>
              </a:spcAft>
              <a:buClr>
                <a:schemeClr val="hlink"/>
              </a:buClr>
              <a:buSzPct val="60000"/>
              <a:buFont typeface="Wingdings" panose="05000000000000000000" pitchFamily="2" charset="2"/>
              <a:buChar char="n"/>
              <a:defRPr sz="1000">
                <a:solidFill>
                  <a:schemeClr val="tx1"/>
                </a:solidFill>
                <a:latin typeface="Times New Roman" panose="02020603050405020304" pitchFamily="18" charset="0"/>
              </a:defRPr>
            </a:lvl9pPr>
          </a:lstStyle>
          <a:p>
            <a:pPr>
              <a:spcBef>
                <a:spcPct val="0"/>
              </a:spcBef>
              <a:buClrTx/>
              <a:buSzTx/>
              <a:buFontTx/>
              <a:buNone/>
            </a:pPr>
            <a:r>
              <a:rPr lang="en-GB" altLang="it-IT" sz="600" dirty="0">
                <a:solidFill>
                  <a:srgbClr val="000000"/>
                </a:solidFill>
                <a:latin typeface="Arial" panose="020B0604020202020204" pitchFamily="34" charset="0"/>
                <a:cs typeface="Arial" panose="020B0604020202020204" pitchFamily="34" charset="0"/>
              </a:rPr>
              <a:t>Legend:</a:t>
            </a:r>
            <a:endParaRPr lang="it-IT" altLang="it-IT" sz="600" dirty="0">
              <a:solidFill>
                <a:srgbClr val="003300"/>
              </a:solidFill>
              <a:latin typeface="Calibri" panose="020F0502020204030204" pitchFamily="34" charset="0"/>
              <a:cs typeface="Times New Roman" panose="02020603050405020304" pitchFamily="18" charset="0"/>
            </a:endParaRPr>
          </a:p>
          <a:p>
            <a:pPr>
              <a:spcBef>
                <a:spcPct val="0"/>
              </a:spcBef>
              <a:buClrTx/>
              <a:buSzTx/>
              <a:buFontTx/>
              <a:buNone/>
            </a:pPr>
            <a:r>
              <a:rPr lang="en-GB" altLang="it-IT" sz="500" dirty="0">
                <a:solidFill>
                  <a:srgbClr val="000000"/>
                </a:solidFill>
                <a:latin typeface="Arial" panose="020B0604020202020204" pitchFamily="34" charset="0"/>
                <a:cs typeface="Arial" panose="020B0604020202020204" pitchFamily="34" charset="0"/>
              </a:rPr>
              <a:t>1) reed device  2) magnet  3) float 4) container</a:t>
            </a:r>
            <a:endParaRPr lang="it-IT" altLang="it-IT" sz="500" dirty="0">
              <a:solidFill>
                <a:srgbClr val="003300"/>
              </a:solidFill>
              <a:latin typeface="Calibri" panose="020F0502020204030204" pitchFamily="34" charset="0"/>
              <a:cs typeface="Times New Roman" panose="02020603050405020304" pitchFamily="18" charset="0"/>
            </a:endParaRPr>
          </a:p>
          <a:p>
            <a:pPr>
              <a:spcBef>
                <a:spcPct val="0"/>
              </a:spcBef>
              <a:buClrTx/>
              <a:buSzTx/>
              <a:buFontTx/>
              <a:buNone/>
            </a:pPr>
            <a:r>
              <a:rPr lang="en-GB" altLang="it-IT" sz="500" dirty="0">
                <a:solidFill>
                  <a:srgbClr val="000000"/>
                </a:solidFill>
                <a:latin typeface="Arial" panose="020B0604020202020204" pitchFamily="34" charset="0"/>
                <a:cs typeface="Arial" panose="020B0604020202020204" pitchFamily="34" charset="0"/>
              </a:rPr>
              <a:t>structure    5) structure of the dripping bottom in</a:t>
            </a:r>
            <a:endParaRPr lang="it-IT" altLang="it-IT" sz="500" dirty="0">
              <a:solidFill>
                <a:srgbClr val="003300"/>
              </a:solidFill>
              <a:latin typeface="Calibri" panose="020F0502020204030204" pitchFamily="34" charset="0"/>
              <a:cs typeface="Times New Roman" panose="02020603050405020304" pitchFamily="18" charset="0"/>
            </a:endParaRPr>
          </a:p>
          <a:p>
            <a:pPr>
              <a:spcBef>
                <a:spcPct val="0"/>
              </a:spcBef>
              <a:buClrTx/>
              <a:buSzTx/>
              <a:buFontTx/>
              <a:buNone/>
            </a:pPr>
            <a:r>
              <a:rPr lang="en-GB" altLang="it-IT" sz="500" dirty="0">
                <a:solidFill>
                  <a:srgbClr val="000000"/>
                </a:solidFill>
                <a:latin typeface="Arial" panose="020B0604020202020204" pitchFamily="34" charset="0"/>
                <a:cs typeface="Arial" panose="020B0604020202020204" pitchFamily="34" charset="0"/>
              </a:rPr>
              <a:t>expanded polystyrene          5 a) bottom pit</a:t>
            </a:r>
            <a:endParaRPr lang="it-IT" altLang="it-IT" sz="500" dirty="0">
              <a:solidFill>
                <a:srgbClr val="003300"/>
              </a:solidFill>
              <a:latin typeface="Calibri" panose="020F0502020204030204" pitchFamily="34" charset="0"/>
              <a:cs typeface="Times New Roman" panose="02020603050405020304" pitchFamily="18" charset="0"/>
            </a:endParaRPr>
          </a:p>
          <a:p>
            <a:pPr>
              <a:spcBef>
                <a:spcPct val="0"/>
              </a:spcBef>
              <a:buClrTx/>
              <a:buSzTx/>
              <a:buFontTx/>
              <a:buNone/>
            </a:pPr>
            <a:r>
              <a:rPr lang="en-GB" altLang="it-IT" sz="500" dirty="0">
                <a:solidFill>
                  <a:srgbClr val="000000"/>
                </a:solidFill>
                <a:latin typeface="Arial" panose="020B0604020202020204" pitchFamily="34" charset="0"/>
                <a:cs typeface="Arial" panose="020B0604020202020204" pitchFamily="34" charset="0"/>
              </a:rPr>
              <a:t>6) tank - water tank 7) electric cable of the</a:t>
            </a:r>
            <a:endParaRPr lang="it-IT" altLang="it-IT" sz="500" dirty="0">
              <a:solidFill>
                <a:srgbClr val="003300"/>
              </a:solidFill>
              <a:latin typeface="Calibri" panose="020F0502020204030204" pitchFamily="34" charset="0"/>
              <a:cs typeface="Times New Roman" panose="02020603050405020304" pitchFamily="18" charset="0"/>
            </a:endParaRPr>
          </a:p>
          <a:p>
            <a:pPr>
              <a:spcBef>
                <a:spcPct val="0"/>
              </a:spcBef>
              <a:buClrTx/>
              <a:buSzTx/>
              <a:buFontTx/>
              <a:buNone/>
            </a:pPr>
            <a:r>
              <a:rPr lang="en-GB" altLang="it-IT" sz="500" dirty="0">
                <a:solidFill>
                  <a:srgbClr val="000000"/>
                </a:solidFill>
                <a:latin typeface="Arial" panose="020B0604020202020204" pitchFamily="34" charset="0"/>
                <a:cs typeface="Arial" panose="020B0604020202020204" pitchFamily="34" charset="0"/>
              </a:rPr>
              <a:t>immersion pump 8) water pipe 8a) water pipe</a:t>
            </a:r>
            <a:endParaRPr lang="it-IT" altLang="it-IT" sz="500" dirty="0">
              <a:solidFill>
                <a:srgbClr val="003300"/>
              </a:solidFill>
              <a:latin typeface="Calibri" panose="020F0502020204030204" pitchFamily="34" charset="0"/>
              <a:cs typeface="Times New Roman" panose="02020603050405020304" pitchFamily="18" charset="0"/>
            </a:endParaRPr>
          </a:p>
          <a:p>
            <a:pPr>
              <a:spcBef>
                <a:spcPct val="0"/>
              </a:spcBef>
              <a:buClrTx/>
              <a:buSzTx/>
              <a:buFontTx/>
              <a:buNone/>
            </a:pPr>
            <a:r>
              <a:rPr lang="en-GB" altLang="it-IT" sz="500" dirty="0">
                <a:solidFill>
                  <a:srgbClr val="000000"/>
                </a:solidFill>
                <a:latin typeface="Arial" panose="020B0604020202020204" pitchFamily="34" charset="0"/>
                <a:cs typeface="Arial" panose="020B0604020202020204" pitchFamily="34" charset="0"/>
              </a:rPr>
              <a:t>driven by air</a:t>
            </a:r>
            <a:endParaRPr lang="it-IT" altLang="it-IT" sz="500" dirty="0">
              <a:solidFill>
                <a:srgbClr val="003300"/>
              </a:solidFill>
              <a:latin typeface="Calibri" panose="020F0502020204030204" pitchFamily="34" charset="0"/>
              <a:cs typeface="Times New Roman" panose="02020603050405020304" pitchFamily="18" charset="0"/>
            </a:endParaRPr>
          </a:p>
          <a:p>
            <a:pPr>
              <a:spcBef>
                <a:spcPct val="0"/>
              </a:spcBef>
              <a:buClrTx/>
              <a:buSzTx/>
              <a:buFontTx/>
              <a:buNone/>
            </a:pPr>
            <a:r>
              <a:rPr lang="en-GB" altLang="it-IT" sz="500" dirty="0">
                <a:solidFill>
                  <a:srgbClr val="000000"/>
                </a:solidFill>
                <a:latin typeface="Arial" panose="020B0604020202020204" pitchFamily="34" charset="0"/>
                <a:cs typeface="Arial" panose="020B0604020202020204" pitchFamily="34" charset="0"/>
              </a:rPr>
              <a:t>9a) disconnection level of the reed contact 9b)</a:t>
            </a:r>
            <a:endParaRPr lang="it-IT" altLang="it-IT" sz="500" dirty="0">
              <a:solidFill>
                <a:srgbClr val="003300"/>
              </a:solidFill>
              <a:latin typeface="Calibri" panose="020F0502020204030204" pitchFamily="34" charset="0"/>
              <a:cs typeface="Times New Roman" panose="02020603050405020304" pitchFamily="18" charset="0"/>
            </a:endParaRPr>
          </a:p>
          <a:p>
            <a:pPr>
              <a:spcBef>
                <a:spcPct val="0"/>
              </a:spcBef>
              <a:buClrTx/>
              <a:buSzTx/>
              <a:buFontTx/>
              <a:buNone/>
            </a:pPr>
            <a:r>
              <a:rPr lang="en-GB" altLang="it-IT" sz="500" dirty="0">
                <a:solidFill>
                  <a:srgbClr val="000000"/>
                </a:solidFill>
                <a:latin typeface="Arial" panose="020B0604020202020204" pitchFamily="34" charset="0"/>
                <a:cs typeface="Arial" panose="020B0604020202020204" pitchFamily="34" charset="0"/>
              </a:rPr>
              <a:t>background and reed contact level10) irrigation</a:t>
            </a:r>
            <a:endParaRPr lang="it-IT" altLang="it-IT" sz="500" dirty="0">
              <a:solidFill>
                <a:srgbClr val="003300"/>
              </a:solidFill>
              <a:latin typeface="Calibri" panose="020F0502020204030204" pitchFamily="34" charset="0"/>
              <a:cs typeface="Times New Roman" panose="02020603050405020304" pitchFamily="18" charset="0"/>
            </a:endParaRPr>
          </a:p>
          <a:p>
            <a:pPr>
              <a:spcBef>
                <a:spcPct val="0"/>
              </a:spcBef>
              <a:buClrTx/>
              <a:buSzTx/>
              <a:buFontTx/>
              <a:buNone/>
            </a:pPr>
            <a:r>
              <a:rPr lang="en-GB" altLang="it-IT" sz="500" dirty="0">
                <a:solidFill>
                  <a:srgbClr val="000000"/>
                </a:solidFill>
                <a:latin typeface="Arial" panose="020B0604020202020204" pitchFamily="34" charset="0"/>
                <a:cs typeface="Arial" panose="020B0604020202020204" pitchFamily="34" charset="0"/>
              </a:rPr>
              <a:t>water level 11) air pump 11a) 11b) air duct pipe</a:t>
            </a:r>
            <a:endParaRPr lang="it-IT" altLang="it-IT" sz="500" dirty="0">
              <a:solidFill>
                <a:srgbClr val="003300"/>
              </a:solidFill>
              <a:latin typeface="Calibri" panose="020F0502020204030204" pitchFamily="34" charset="0"/>
              <a:cs typeface="Times New Roman" panose="02020603050405020304" pitchFamily="18" charset="0"/>
            </a:endParaRPr>
          </a:p>
          <a:p>
            <a:pPr>
              <a:spcBef>
                <a:spcPct val="0"/>
              </a:spcBef>
              <a:buClrTx/>
              <a:buSzTx/>
              <a:buFontTx/>
              <a:buNone/>
            </a:pPr>
            <a:r>
              <a:rPr lang="en-GB" altLang="it-IT" sz="500" dirty="0">
                <a:solidFill>
                  <a:srgbClr val="000000"/>
                </a:solidFill>
                <a:latin typeface="Arial" panose="020B0604020202020204" pitchFamily="34" charset="0"/>
                <a:cs typeface="Arial" panose="020B0604020202020204" pitchFamily="34" charset="0"/>
              </a:rPr>
              <a:t>11c) air pump electric cable 12) porous stone13)</a:t>
            </a:r>
            <a:endParaRPr lang="it-IT" altLang="it-IT" sz="500" dirty="0">
              <a:solidFill>
                <a:srgbClr val="003300"/>
              </a:solidFill>
              <a:latin typeface="Calibri" panose="020F0502020204030204" pitchFamily="34" charset="0"/>
              <a:cs typeface="Times New Roman" panose="02020603050405020304" pitchFamily="18" charset="0"/>
            </a:endParaRPr>
          </a:p>
          <a:p>
            <a:pPr>
              <a:spcBef>
                <a:spcPct val="0"/>
              </a:spcBef>
              <a:buClrTx/>
              <a:buSzTx/>
              <a:buFontTx/>
              <a:buNone/>
            </a:pPr>
            <a:r>
              <a:rPr lang="en-GB" altLang="it-IT" sz="500" dirty="0">
                <a:solidFill>
                  <a:srgbClr val="000000"/>
                </a:solidFill>
                <a:latin typeface="Arial" panose="020B0604020202020204" pitchFamily="34" charset="0"/>
                <a:cs typeface="Arial" panose="020B0604020202020204" pitchFamily="34" charset="0"/>
              </a:rPr>
              <a:t>tap for adjusting the air and water flow rate 14)</a:t>
            </a:r>
            <a:endParaRPr lang="it-IT" altLang="it-IT" sz="500" dirty="0">
              <a:solidFill>
                <a:srgbClr val="003300"/>
              </a:solidFill>
              <a:latin typeface="Calibri" panose="020F0502020204030204" pitchFamily="34" charset="0"/>
              <a:cs typeface="Times New Roman" panose="02020603050405020304" pitchFamily="18" charset="0"/>
            </a:endParaRPr>
          </a:p>
          <a:p>
            <a:pPr>
              <a:spcBef>
                <a:spcPct val="0"/>
              </a:spcBef>
              <a:buClrTx/>
              <a:buSzTx/>
              <a:buFontTx/>
              <a:buNone/>
            </a:pPr>
            <a:r>
              <a:rPr lang="it-IT" altLang="it-IT" sz="500" dirty="0">
                <a:solidFill>
                  <a:srgbClr val="000000"/>
                </a:solidFill>
                <a:latin typeface="Arial" panose="020B0604020202020204" pitchFamily="34" charset="0"/>
                <a:cs typeface="Arial" panose="020B0604020202020204" pitchFamily="34" charset="0"/>
              </a:rPr>
              <a:t>spray dispenser.</a:t>
            </a:r>
            <a:endParaRPr lang="it-IT" altLang="it-IT" sz="500" dirty="0">
              <a:solidFill>
                <a:srgbClr val="003300"/>
              </a:solidFill>
              <a:latin typeface="Calibri" panose="020F0502020204030204" pitchFamily="34" charset="0"/>
              <a:cs typeface="Times New Roman" panose="02020603050405020304" pitchFamily="18" charset="0"/>
            </a:endParaRPr>
          </a:p>
          <a:p>
            <a:pPr algn="just">
              <a:spcBef>
                <a:spcPct val="0"/>
              </a:spcBef>
              <a:buClrTx/>
              <a:buSzTx/>
              <a:buFontTx/>
              <a:buNone/>
            </a:pPr>
            <a:endParaRPr lang="it-IT" altLang="it-IT" sz="500" dirty="0">
              <a:solidFill>
                <a:srgbClr val="003300"/>
              </a:solidFill>
              <a:latin typeface="Calibri" panose="020F0502020204030204" pitchFamily="34" charset="0"/>
            </a:endParaRPr>
          </a:p>
        </p:txBody>
      </p:sp>
      <p:pic>
        <p:nvPicPr>
          <p:cNvPr id="22535" name="Picture 5">
            <a:extLst>
              <a:ext uri="{FF2B5EF4-FFF2-40B4-BE49-F238E27FC236}">
                <a16:creationId xmlns:a16="http://schemas.microsoft.com/office/drawing/2014/main" id="{A4128D9E-4CBB-42C5-ACBE-7E8FDE6091B1}"/>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889125" y="371475"/>
            <a:ext cx="2486025"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med" advClick="0" advTm="9274">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86" name="Rectangle 6">
            <a:extLst>
              <a:ext uri="{FF2B5EF4-FFF2-40B4-BE49-F238E27FC236}">
                <a16:creationId xmlns:a16="http://schemas.microsoft.com/office/drawing/2014/main" id="{7ABD1800-53B6-4908-835B-4CFD54A8ECB9}"/>
              </a:ext>
            </a:extLst>
          </p:cNvPr>
          <p:cNvSpPr>
            <a:spLocks noChangeArrowheads="1"/>
          </p:cNvSpPr>
          <p:nvPr/>
        </p:nvSpPr>
        <p:spPr bwMode="auto">
          <a:xfrm>
            <a:off x="306388" y="979488"/>
            <a:ext cx="161925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527" tIns="21763" rIns="43527" bIns="21763" anchor="ctr"/>
          <a:lstStyle>
            <a:lvl1pPr defTabSz="436563">
              <a:defRPr b="1">
                <a:solidFill>
                  <a:schemeClr val="tx1"/>
                </a:solidFill>
                <a:latin typeface="Arial" panose="020B0604020202020204" pitchFamily="34" charset="0"/>
              </a:defRPr>
            </a:lvl1pPr>
            <a:lvl2pPr marL="354013" indent="-136525" defTabSz="436563">
              <a:defRPr b="1">
                <a:solidFill>
                  <a:schemeClr val="tx1"/>
                </a:solidFill>
                <a:latin typeface="Arial" panose="020B0604020202020204" pitchFamily="34" charset="0"/>
              </a:defRPr>
            </a:lvl2pPr>
            <a:lvl3pPr marL="544513" indent="-107950" defTabSz="436563">
              <a:defRPr b="1">
                <a:solidFill>
                  <a:schemeClr val="tx1"/>
                </a:solidFill>
                <a:latin typeface="Arial" panose="020B0604020202020204" pitchFamily="34" charset="0"/>
              </a:defRPr>
            </a:lvl3pPr>
            <a:lvl4pPr marL="760413" indent="-107950" defTabSz="436563">
              <a:defRPr b="1">
                <a:solidFill>
                  <a:schemeClr val="tx1"/>
                </a:solidFill>
                <a:latin typeface="Arial" panose="020B0604020202020204" pitchFamily="34" charset="0"/>
              </a:defRPr>
            </a:lvl4pPr>
            <a:lvl5pPr marL="979488" indent="-109538" defTabSz="436563">
              <a:defRPr b="1">
                <a:solidFill>
                  <a:schemeClr val="tx1"/>
                </a:solidFill>
                <a:latin typeface="Arial" panose="020B0604020202020204" pitchFamily="34" charset="0"/>
              </a:defRPr>
            </a:lvl5pPr>
            <a:lvl6pPr marL="1436688" indent="-109538" defTabSz="436563" eaLnBrk="0" fontAlgn="base" hangingPunct="0">
              <a:spcBef>
                <a:spcPct val="0"/>
              </a:spcBef>
              <a:spcAft>
                <a:spcPct val="0"/>
              </a:spcAft>
              <a:defRPr b="1">
                <a:solidFill>
                  <a:schemeClr val="tx1"/>
                </a:solidFill>
                <a:latin typeface="Arial" panose="020B0604020202020204" pitchFamily="34" charset="0"/>
              </a:defRPr>
            </a:lvl6pPr>
            <a:lvl7pPr marL="1893888" indent="-109538" defTabSz="436563" eaLnBrk="0" fontAlgn="base" hangingPunct="0">
              <a:spcBef>
                <a:spcPct val="0"/>
              </a:spcBef>
              <a:spcAft>
                <a:spcPct val="0"/>
              </a:spcAft>
              <a:defRPr b="1">
                <a:solidFill>
                  <a:schemeClr val="tx1"/>
                </a:solidFill>
                <a:latin typeface="Arial" panose="020B0604020202020204" pitchFamily="34" charset="0"/>
              </a:defRPr>
            </a:lvl7pPr>
            <a:lvl8pPr marL="2351088" indent="-109538" defTabSz="436563" eaLnBrk="0" fontAlgn="base" hangingPunct="0">
              <a:spcBef>
                <a:spcPct val="0"/>
              </a:spcBef>
              <a:spcAft>
                <a:spcPct val="0"/>
              </a:spcAft>
              <a:defRPr b="1">
                <a:solidFill>
                  <a:schemeClr val="tx1"/>
                </a:solidFill>
                <a:latin typeface="Arial" panose="020B0604020202020204" pitchFamily="34" charset="0"/>
              </a:defRPr>
            </a:lvl8pPr>
            <a:lvl9pPr marL="2808288" indent="-109538" defTabSz="436563"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it-IT" altLang="it-IT" sz="1000">
              <a:solidFill>
                <a:schemeClr val="tx2"/>
              </a:solidFill>
              <a:effectLst>
                <a:outerShdw blurRad="38100" dist="38100" dir="2700000" algn="tl">
                  <a:srgbClr val="000000"/>
                </a:outerShdw>
              </a:effectLst>
              <a:latin typeface="Times New Roman" panose="02020603050405020304" pitchFamily="18" charset="0"/>
            </a:endParaRPr>
          </a:p>
        </p:txBody>
      </p:sp>
      <p:sp>
        <p:nvSpPr>
          <p:cNvPr id="276487" name="Rectangle 7">
            <a:extLst>
              <a:ext uri="{FF2B5EF4-FFF2-40B4-BE49-F238E27FC236}">
                <a16:creationId xmlns:a16="http://schemas.microsoft.com/office/drawing/2014/main" id="{099C38FD-81D8-4BDF-B830-5F949D8E3585}"/>
              </a:ext>
            </a:extLst>
          </p:cNvPr>
          <p:cNvSpPr>
            <a:spLocks noChangeArrowheads="1"/>
          </p:cNvSpPr>
          <p:nvPr/>
        </p:nvSpPr>
        <p:spPr bwMode="auto">
          <a:xfrm>
            <a:off x="377825" y="-68263"/>
            <a:ext cx="3746500" cy="247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527" tIns="21763" rIns="43527" bIns="21763" anchor="ctr"/>
          <a:lstStyle>
            <a:lvl1pPr defTabSz="436563">
              <a:defRPr b="1">
                <a:solidFill>
                  <a:schemeClr val="tx1"/>
                </a:solidFill>
                <a:latin typeface="Arial" panose="020B0604020202020204" pitchFamily="34" charset="0"/>
              </a:defRPr>
            </a:lvl1pPr>
            <a:lvl2pPr marL="354013" indent="-136525" defTabSz="436563">
              <a:defRPr b="1">
                <a:solidFill>
                  <a:schemeClr val="tx1"/>
                </a:solidFill>
                <a:latin typeface="Arial" panose="020B0604020202020204" pitchFamily="34" charset="0"/>
              </a:defRPr>
            </a:lvl2pPr>
            <a:lvl3pPr marL="544513" indent="-107950" defTabSz="436563">
              <a:defRPr b="1">
                <a:solidFill>
                  <a:schemeClr val="tx1"/>
                </a:solidFill>
                <a:latin typeface="Arial" panose="020B0604020202020204" pitchFamily="34" charset="0"/>
              </a:defRPr>
            </a:lvl3pPr>
            <a:lvl4pPr marL="760413" indent="-107950" defTabSz="436563">
              <a:defRPr b="1">
                <a:solidFill>
                  <a:schemeClr val="tx1"/>
                </a:solidFill>
                <a:latin typeface="Arial" panose="020B0604020202020204" pitchFamily="34" charset="0"/>
              </a:defRPr>
            </a:lvl4pPr>
            <a:lvl5pPr marL="979488" indent="-109538" defTabSz="436563">
              <a:defRPr b="1">
                <a:solidFill>
                  <a:schemeClr val="tx1"/>
                </a:solidFill>
                <a:latin typeface="Arial" panose="020B0604020202020204" pitchFamily="34" charset="0"/>
              </a:defRPr>
            </a:lvl5pPr>
            <a:lvl6pPr marL="1436688" indent="-109538" defTabSz="436563" eaLnBrk="0" fontAlgn="base" hangingPunct="0">
              <a:spcBef>
                <a:spcPct val="0"/>
              </a:spcBef>
              <a:spcAft>
                <a:spcPct val="0"/>
              </a:spcAft>
              <a:defRPr b="1">
                <a:solidFill>
                  <a:schemeClr val="tx1"/>
                </a:solidFill>
                <a:latin typeface="Arial" panose="020B0604020202020204" pitchFamily="34" charset="0"/>
              </a:defRPr>
            </a:lvl6pPr>
            <a:lvl7pPr marL="1893888" indent="-109538" defTabSz="436563" eaLnBrk="0" fontAlgn="base" hangingPunct="0">
              <a:spcBef>
                <a:spcPct val="0"/>
              </a:spcBef>
              <a:spcAft>
                <a:spcPct val="0"/>
              </a:spcAft>
              <a:defRPr b="1">
                <a:solidFill>
                  <a:schemeClr val="tx1"/>
                </a:solidFill>
                <a:latin typeface="Arial" panose="020B0604020202020204" pitchFamily="34" charset="0"/>
              </a:defRPr>
            </a:lvl7pPr>
            <a:lvl8pPr marL="2351088" indent="-109538" defTabSz="436563" eaLnBrk="0" fontAlgn="base" hangingPunct="0">
              <a:spcBef>
                <a:spcPct val="0"/>
              </a:spcBef>
              <a:spcAft>
                <a:spcPct val="0"/>
              </a:spcAft>
              <a:defRPr b="1">
                <a:solidFill>
                  <a:schemeClr val="tx1"/>
                </a:solidFill>
                <a:latin typeface="Arial" panose="020B0604020202020204" pitchFamily="34" charset="0"/>
              </a:defRPr>
            </a:lvl8pPr>
            <a:lvl9pPr marL="2808288" indent="-109538" defTabSz="436563"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r>
              <a:rPr lang="en-GB" altLang="it-IT" sz="900" b="0">
                <a:solidFill>
                  <a:srgbClr val="000000"/>
                </a:solidFill>
                <a:cs typeface="Arial" panose="020B0604020202020204" pitchFamily="34" charset="0"/>
              </a:rPr>
              <a:t>In  this  case,  a  small  air  pump  is  used  which  is  both  to </a:t>
            </a:r>
            <a:endParaRPr lang="it-IT" altLang="it-IT" sz="900" b="0">
              <a:solidFill>
                <a:srgbClr val="000000"/>
              </a:solidFill>
              <a:cs typeface="Times New Roman" panose="02020603050405020304" pitchFamily="18" charset="0"/>
            </a:endParaRPr>
          </a:p>
          <a:p>
            <a:pPr algn="just" eaLnBrk="1" hangingPunct="1"/>
            <a:r>
              <a:rPr lang="en-GB" altLang="it-IT" sz="900" b="0">
                <a:solidFill>
                  <a:srgbClr val="000000"/>
                </a:solidFill>
                <a:cs typeface="Arial" panose="020B0604020202020204" pitchFamily="34" charset="0"/>
              </a:rPr>
              <a:t>introduce air into the bottom well of the container and to force </a:t>
            </a:r>
            <a:endParaRPr lang="it-IT" altLang="it-IT" sz="900" b="0">
              <a:solidFill>
                <a:srgbClr val="000000"/>
              </a:solidFill>
              <a:cs typeface="Times New Roman" panose="02020603050405020304" pitchFamily="18" charset="0"/>
            </a:endParaRPr>
          </a:p>
          <a:p>
            <a:pPr algn="just" eaLnBrk="1" hangingPunct="1"/>
            <a:r>
              <a:rPr lang="en-GB" altLang="it-IT" sz="900" b="0">
                <a:solidFill>
                  <a:srgbClr val="000000"/>
                </a:solidFill>
                <a:cs typeface="Arial" panose="020B0604020202020204" pitchFamily="34" charset="0"/>
              </a:rPr>
              <a:t>the water from the immersion pump.</a:t>
            </a:r>
            <a:endParaRPr lang="it-IT" altLang="it-IT" sz="900" b="0">
              <a:solidFill>
                <a:srgbClr val="000000"/>
              </a:solidFill>
              <a:cs typeface="Times New Roman" panose="02020603050405020304" pitchFamily="18" charset="0"/>
            </a:endParaRPr>
          </a:p>
          <a:p>
            <a:pPr algn="just" eaLnBrk="1" hangingPunct="1"/>
            <a:r>
              <a:rPr lang="en-GB" altLang="it-IT" sz="900" b="0">
                <a:solidFill>
                  <a:srgbClr val="000000"/>
                </a:solidFill>
                <a:cs typeface="Arial" panose="020B0604020202020204" pitchFamily="34" charset="0"/>
              </a:rPr>
              <a:t>The  floating-magnet-reed  opening  and  closing  mechanism  of </a:t>
            </a:r>
            <a:endParaRPr lang="it-IT" altLang="it-IT" sz="900" b="0">
              <a:solidFill>
                <a:srgbClr val="000000"/>
              </a:solidFill>
              <a:cs typeface="Times New Roman" panose="02020603050405020304" pitchFamily="18" charset="0"/>
            </a:endParaRPr>
          </a:p>
          <a:p>
            <a:pPr algn="just" eaLnBrk="1" hangingPunct="1"/>
            <a:r>
              <a:rPr lang="en-GB" altLang="it-IT" sz="900" b="0">
                <a:solidFill>
                  <a:srgbClr val="000000"/>
                </a:solidFill>
                <a:cs typeface="Arial" panose="020B0604020202020204" pitchFamily="34" charset="0"/>
              </a:rPr>
              <a:t>the GoStopWater system remains unchanged</a:t>
            </a:r>
            <a:endParaRPr lang="it-IT" altLang="it-IT" sz="900" b="0">
              <a:solidFill>
                <a:srgbClr val="000000"/>
              </a:solidFill>
              <a:cs typeface="Times New Roman" panose="02020603050405020304" pitchFamily="18" charset="0"/>
            </a:endParaRPr>
          </a:p>
          <a:p>
            <a:pPr algn="just" eaLnBrk="1" hangingPunct="1"/>
            <a:r>
              <a:rPr lang="en-GB" altLang="it-IT" sz="900" b="0">
                <a:solidFill>
                  <a:srgbClr val="000000"/>
                </a:solidFill>
                <a:cs typeface="Arial" panose="020B0604020202020204" pitchFamily="34" charset="0"/>
              </a:rPr>
              <a:t>In the system, in closed circuit, the water that arrives from the </a:t>
            </a:r>
            <a:endParaRPr lang="it-IT" altLang="it-IT" sz="900" b="0">
              <a:solidFill>
                <a:srgbClr val="000000"/>
              </a:solidFill>
              <a:cs typeface="Times New Roman" panose="02020603050405020304" pitchFamily="18" charset="0"/>
            </a:endParaRPr>
          </a:p>
          <a:p>
            <a:pPr algn="just" eaLnBrk="1" hangingPunct="1"/>
            <a:r>
              <a:rPr lang="en-GB" altLang="it-IT" sz="900" b="0">
                <a:solidFill>
                  <a:srgbClr val="000000"/>
                </a:solidFill>
                <a:cs typeface="Arial" panose="020B0604020202020204" pitchFamily="34" charset="0"/>
              </a:rPr>
              <a:t>immersion  pump  is  pushed  by  the  air  coming  from  the  air </a:t>
            </a:r>
            <a:endParaRPr lang="it-IT" altLang="it-IT" sz="900" b="0">
              <a:solidFill>
                <a:srgbClr val="000000"/>
              </a:solidFill>
              <a:cs typeface="Times New Roman" panose="02020603050405020304" pitchFamily="18" charset="0"/>
            </a:endParaRPr>
          </a:p>
          <a:p>
            <a:pPr algn="just" eaLnBrk="1" hangingPunct="1"/>
            <a:r>
              <a:rPr lang="en-GB" altLang="it-IT" sz="900" b="0">
                <a:solidFill>
                  <a:srgbClr val="000000"/>
                </a:solidFill>
                <a:cs typeface="Arial" panose="020B0604020202020204" pitchFamily="34" charset="0"/>
              </a:rPr>
              <a:t>pump, in laminar mode.</a:t>
            </a:r>
            <a:endParaRPr lang="it-IT" altLang="it-IT" sz="900" b="0">
              <a:solidFill>
                <a:srgbClr val="000000"/>
              </a:solidFill>
              <a:cs typeface="Times New Roman" panose="02020603050405020304" pitchFamily="18" charset="0"/>
            </a:endParaRPr>
          </a:p>
          <a:p>
            <a:pPr algn="just" eaLnBrk="1" hangingPunct="1"/>
            <a:r>
              <a:rPr lang="en-GB" altLang="it-IT" sz="900" b="0">
                <a:solidFill>
                  <a:srgbClr val="000000"/>
                </a:solidFill>
                <a:cs typeface="Arial" panose="020B0604020202020204" pitchFamily="34" charset="0"/>
              </a:rPr>
              <a:t>The acquisition of a certain kinetic energy allows to create a </a:t>
            </a:r>
            <a:endParaRPr lang="it-IT" altLang="it-IT" sz="900" b="0">
              <a:solidFill>
                <a:srgbClr val="000000"/>
              </a:solidFill>
              <a:cs typeface="Times New Roman" panose="02020603050405020304" pitchFamily="18" charset="0"/>
            </a:endParaRPr>
          </a:p>
          <a:p>
            <a:pPr algn="just" eaLnBrk="1" hangingPunct="1"/>
            <a:r>
              <a:rPr lang="en-GB" altLang="it-IT" sz="900" b="0">
                <a:solidFill>
                  <a:srgbClr val="000000"/>
                </a:solidFill>
                <a:cs typeface="Arial" panose="020B0604020202020204" pitchFamily="34" charset="0"/>
              </a:rPr>
              <a:t>"spray" dispenser. A surface is placed on the point of exit of </a:t>
            </a:r>
            <a:endParaRPr lang="it-IT" altLang="it-IT" sz="900" b="0">
              <a:solidFill>
                <a:srgbClr val="000000"/>
              </a:solidFill>
              <a:cs typeface="Times New Roman" panose="02020603050405020304" pitchFamily="18" charset="0"/>
            </a:endParaRPr>
          </a:p>
          <a:p>
            <a:pPr algn="just" eaLnBrk="1" hangingPunct="1"/>
            <a:r>
              <a:rPr lang="en-GB" altLang="it-IT" sz="900" b="0">
                <a:solidFill>
                  <a:srgbClr val="000000"/>
                </a:solidFill>
                <a:cs typeface="Arial" panose="020B0604020202020204" pitchFamily="34" charset="0"/>
              </a:rPr>
              <a:t>the water, which it breaks the water into little drops.  </a:t>
            </a:r>
            <a:endParaRPr lang="it-IT" altLang="it-IT" sz="900" b="0">
              <a:solidFill>
                <a:srgbClr val="000000"/>
              </a:solidFill>
              <a:cs typeface="Times New Roman" panose="02020603050405020304" pitchFamily="18" charset="0"/>
            </a:endParaRPr>
          </a:p>
          <a:p>
            <a:pPr algn="just" eaLnBrk="1" hangingPunct="1"/>
            <a:endParaRPr lang="it-IT" altLang="it-IT" sz="900">
              <a:solidFill>
                <a:srgbClr val="003300"/>
              </a:solidFill>
              <a:cs typeface="Arial" panose="020B0604020202020204" pitchFamily="34" charset="0"/>
            </a:endParaRPr>
          </a:p>
          <a:p>
            <a:pPr eaLnBrk="1" hangingPunct="1"/>
            <a:endParaRPr lang="it-IT" altLang="it-IT" sz="900">
              <a:solidFill>
                <a:schemeClr val="tx2"/>
              </a:solidFill>
              <a:effectLst>
                <a:outerShdw blurRad="38100" dist="38100" dir="2700000" algn="tl">
                  <a:srgbClr val="000000"/>
                </a:outerShdw>
              </a:effectLst>
              <a:cs typeface="Arial" panose="020B0604020202020204" pitchFamily="34" charset="0"/>
            </a:endParaRPr>
          </a:p>
        </p:txBody>
      </p:sp>
      <p:pic>
        <p:nvPicPr>
          <p:cNvPr id="23558" name="Picture 6">
            <a:extLst>
              <a:ext uri="{FF2B5EF4-FFF2-40B4-BE49-F238E27FC236}">
                <a16:creationId xmlns:a16="http://schemas.microsoft.com/office/drawing/2014/main" id="{851C10B1-7DBA-4ADA-A2F5-A4B54C7D25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998663"/>
            <a:ext cx="3692525" cy="7270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med" advClick="0" advTm="1382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276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5"/>
</p:tagLst>
</file>

<file path=ppt/tags/tag2.xml><?xml version="1.0" encoding="utf-8"?>
<p:tagLst xmlns:a="http://schemas.openxmlformats.org/drawingml/2006/main" xmlns:r="http://schemas.openxmlformats.org/officeDocument/2006/relationships" xmlns:p="http://schemas.openxmlformats.org/presentationml/2006/main">
  <p:tag name="TIMING" val="|2.1"/>
</p:tagLst>
</file>

<file path=ppt/tags/tag3.xml><?xml version="1.0" encoding="utf-8"?>
<p:tagLst xmlns:a="http://schemas.openxmlformats.org/drawingml/2006/main" xmlns:r="http://schemas.openxmlformats.org/officeDocument/2006/relationships" xmlns:p="http://schemas.openxmlformats.org/presentationml/2006/main">
  <p:tag name="TIMING" val="|1.1|2.3|2.6|5.3"/>
</p:tagLst>
</file>

<file path=ppt/tags/tag4.xml><?xml version="1.0" encoding="utf-8"?>
<p:tagLst xmlns:a="http://schemas.openxmlformats.org/drawingml/2006/main" xmlns:r="http://schemas.openxmlformats.org/officeDocument/2006/relationships" xmlns:p="http://schemas.openxmlformats.org/presentationml/2006/main">
  <p:tag name="TIMING" val="|4.1"/>
</p:tagLst>
</file>

<file path=ppt/tags/tag5.xml><?xml version="1.0" encoding="utf-8"?>
<p:tagLst xmlns:a="http://schemas.openxmlformats.org/drawingml/2006/main" xmlns:r="http://schemas.openxmlformats.org/officeDocument/2006/relationships" xmlns:p="http://schemas.openxmlformats.org/presentationml/2006/main">
  <p:tag name="TIMING" val="|1.5"/>
</p:tagLst>
</file>

<file path=ppt/tags/tag6.xml><?xml version="1.0" encoding="utf-8"?>
<p:tagLst xmlns:a="http://schemas.openxmlformats.org/drawingml/2006/main" xmlns:r="http://schemas.openxmlformats.org/officeDocument/2006/relationships" xmlns:p="http://schemas.openxmlformats.org/presentationml/2006/main">
  <p:tag name="TIMING" val="|1.9"/>
</p:tagLst>
</file>

<file path=ppt/tags/tag7.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Acero">
  <a:themeElements>
    <a:clrScheme name="Acero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fontScheme name="Acer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Acero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Acero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Acero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Acero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Acero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Acero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Acero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Acero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Acero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3002</TotalTime>
  <Words>890</Words>
  <Application>Microsoft Office PowerPoint</Application>
  <PresentationFormat>Personalizzato</PresentationFormat>
  <Paragraphs>138</Paragraphs>
  <Slides>12</Slides>
  <Notes>2</Notes>
  <HiddenSlides>0</HiddenSlides>
  <MMClips>2</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12</vt:i4>
      </vt:variant>
    </vt:vector>
  </HeadingPairs>
  <TitlesOfParts>
    <vt:vector size="21" baseType="lpstr">
      <vt:lpstr>Arial</vt:lpstr>
      <vt:lpstr>Arial Unicode MS</vt:lpstr>
      <vt:lpstr>Calibri</vt:lpstr>
      <vt:lpstr>Cinqcent</vt:lpstr>
      <vt:lpstr>inherit</vt:lpstr>
      <vt:lpstr>Segoe UI</vt:lpstr>
      <vt:lpstr>Times New Roman</vt:lpstr>
      <vt:lpstr>Wingdings</vt:lpstr>
      <vt:lpstr>Acero</vt:lpstr>
      <vt:lpstr>Presentazione standard di PowerPoint</vt:lpstr>
      <vt:lpstr> The  container-sprinkler system covered in this presentation is  part  of  the patent  for  industrial  invention  No.  102015000084986  with  RastaReed trademark with extension practice of European Patent No. 168388072.3 under the title "irrigation system with automatic  irrigation  liquid  spraying  device"  and  U.S.A.  International application  no.  PCT  /  IT2016  /  000293  The  current  patent  constitutes an advancement of the patent for industrial invention N ° 1230105 Italy and N ° 5095652 USA according to PCT entitled  Rastaplan  system  "Technique  for  the  cultivation  of  plants  in protected  and  hobby  agriculture“.  The  irrigation  system  called  GostopWater is used with a reed device and has the IRRIPOT RastaReed mark.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Irripot reed  with  drop  and  spray  device  has  a  considerable market among the so-called indoor  growers  who  make  specialized  crops.  In  the  volume of 6, 9, and 15 liters with water autonomy  of  12  and  24  liters  it  satisfies  the  need  for  the  most common crops among grow shop users and  it  allows  indoor  cultivation  with  coconut  fiber  even  for  beginners  without  the  necessary  knowledge  on  the  subject  irrigation.  That  is  possible  because  the  container-irrigator  system  acts as a direct sensor of the plant’s water needs,  and  of  the  thermo-hygrometric  conditions  in  which it is surrounded. </vt:lpstr>
      <vt:lpstr>The  model  with  spray  irrigation  presents  an  innovative and more functional use of the air pump,  which is usually used to oxygenate water. Since as  illustrated it is used to drag the water coming from  the  small  immersion  pump  in  laminar  mode  allowing  the  highest  value  of  gas  exchange  and  therefore  of  water  oxygenation.  In  the  current  panorama  of  the  cultivation  systems  proposed  by  the  grow  shops  the  same  imposes  itself  for  innovation,  competitiveness  and  above  all  for  simplicity. It is the only irrigation system that does  not  require  a  timer  and  it  provides  a  precise  and  targeted irrigation to the plant. Irripot-GSW creates  an "easy grow ”, which it sets both the expert and  the beginner grower in the best conditions.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LUNAPOT</dc:title>
  <dc:creator>ASUS-PC</dc:creator>
  <cp:lastModifiedBy>valentino ielo</cp:lastModifiedBy>
  <cp:revision>281</cp:revision>
  <dcterms:created xsi:type="dcterms:W3CDTF">2006-03-29T14:17:08Z</dcterms:created>
  <dcterms:modified xsi:type="dcterms:W3CDTF">2021-02-05T16:11:20Z</dcterms:modified>
</cp:coreProperties>
</file>